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6858000" cx="12192000"/>
  <p:notesSz cx="6858000" cy="9144000"/>
  <p:embeddedFontLst>
    <p:embeddedFont>
      <p:font typeface="Raleway"/>
      <p:regular r:id="rId31"/>
      <p:bold r:id="rId32"/>
      <p:italic r:id="rId33"/>
      <p:boldItalic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aleway-regular.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Raleway-italic.fntdata"/><Relationship Id="rId10" Type="http://schemas.openxmlformats.org/officeDocument/2006/relationships/slide" Target="slides/slide6.xml"/><Relationship Id="rId32" Type="http://schemas.openxmlformats.org/officeDocument/2006/relationships/font" Target="fonts/Raleway-bold.fntdata"/><Relationship Id="rId13" Type="http://schemas.openxmlformats.org/officeDocument/2006/relationships/slide" Target="slides/slide9.xml"/><Relationship Id="rId35" Type="http://schemas.openxmlformats.org/officeDocument/2006/relationships/font" Target="fonts/OpenSans-regular.fntdata"/><Relationship Id="rId12" Type="http://schemas.openxmlformats.org/officeDocument/2006/relationships/slide" Target="slides/slide8.xml"/><Relationship Id="rId34" Type="http://schemas.openxmlformats.org/officeDocument/2006/relationships/font" Target="fonts/Raleway-boldItalic.fntdata"/><Relationship Id="rId15" Type="http://schemas.openxmlformats.org/officeDocument/2006/relationships/slide" Target="slides/slide11.xml"/><Relationship Id="rId37" Type="http://schemas.openxmlformats.org/officeDocument/2006/relationships/font" Target="fonts/OpenSans-italic.fntdata"/><Relationship Id="rId14" Type="http://schemas.openxmlformats.org/officeDocument/2006/relationships/slide" Target="slides/slide10.xml"/><Relationship Id="rId36" Type="http://schemas.openxmlformats.org/officeDocument/2006/relationships/font" Target="fonts/OpenSans-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OpenSans-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448056" y="448056"/>
            <a:ext cx="11292840" cy="3401568"/>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lt2"/>
              </a:buClr>
              <a:buSzPts val="6400"/>
              <a:buFont typeface="Arial"/>
              <a:buNone/>
              <a:defRPr sz="64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448056" y="4471416"/>
            <a:ext cx="11292840" cy="1481328"/>
          </a:xfrm>
          <a:prstGeom prst="rect">
            <a:avLst/>
          </a:prstGeom>
          <a:noFill/>
          <a:ln>
            <a:noFill/>
          </a:ln>
        </p:spPr>
        <p:txBody>
          <a:bodyPr anchorCtr="0" anchor="t" bIns="0" lIns="0" spcFirstLastPara="1" rIns="91425" wrap="square" tIns="0">
            <a:normAutofit/>
          </a:bodyPr>
          <a:lstStyle>
            <a:lvl1pPr lvl="0" algn="l">
              <a:lnSpc>
                <a:spcPct val="120000"/>
              </a:lnSpc>
              <a:spcBef>
                <a:spcPts val="1000"/>
              </a:spcBef>
              <a:spcAft>
                <a:spcPts val="0"/>
              </a:spcAft>
              <a:buClr>
                <a:schemeClr val="lt2"/>
              </a:buClr>
              <a:buSzPts val="2400"/>
              <a:buNone/>
              <a:defRPr sz="2400">
                <a:solidFill>
                  <a:schemeClr val="lt2"/>
                </a:solidFill>
              </a:defRPr>
            </a:lvl1pPr>
            <a:lvl2pPr lvl="1" algn="ctr">
              <a:lnSpc>
                <a:spcPct val="140000"/>
              </a:lnSpc>
              <a:spcBef>
                <a:spcPts val="500"/>
              </a:spcBef>
              <a:spcAft>
                <a:spcPts val="0"/>
              </a:spcAft>
              <a:buClr>
                <a:schemeClr val="lt2"/>
              </a:buClr>
              <a:buSzPts val="2000"/>
              <a:buNone/>
              <a:defRPr sz="2000"/>
            </a:lvl2pPr>
            <a:lvl3pPr lvl="2" algn="ctr">
              <a:lnSpc>
                <a:spcPct val="140000"/>
              </a:lnSpc>
              <a:spcBef>
                <a:spcPts val="500"/>
              </a:spcBef>
              <a:spcAft>
                <a:spcPts val="0"/>
              </a:spcAft>
              <a:buClr>
                <a:schemeClr val="lt2"/>
              </a:buClr>
              <a:buSzPts val="1800"/>
              <a:buNone/>
              <a:defRPr sz="1800"/>
            </a:lvl3pPr>
            <a:lvl4pPr lvl="3" algn="ctr">
              <a:lnSpc>
                <a:spcPct val="140000"/>
              </a:lnSpc>
              <a:spcBef>
                <a:spcPts val="500"/>
              </a:spcBef>
              <a:spcAft>
                <a:spcPts val="0"/>
              </a:spcAft>
              <a:buClr>
                <a:schemeClr val="lt2"/>
              </a:buClr>
              <a:buSzPts val="1600"/>
              <a:buNone/>
              <a:defRPr sz="1600"/>
            </a:lvl4pPr>
            <a:lvl5pPr lvl="4" algn="ctr">
              <a:lnSpc>
                <a:spcPct val="140000"/>
              </a:lnSpc>
              <a:spcBef>
                <a:spcPts val="500"/>
              </a:spcBef>
              <a:spcAft>
                <a:spcPts val="0"/>
              </a:spcAft>
              <a:buClr>
                <a:schemeClr val="lt2"/>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cxnSp>
        <p:nvCxnSpPr>
          <p:cNvPr id="14" name="Google Shape;14;p2"/>
          <p:cNvCxnSpPr/>
          <p:nvPr/>
        </p:nvCxnSpPr>
        <p:spPr>
          <a:xfrm>
            <a:off x="449400" y="4122000"/>
            <a:ext cx="11293200" cy="0"/>
          </a:xfrm>
          <a:prstGeom prst="straightConnector1">
            <a:avLst/>
          </a:prstGeom>
          <a:noFill/>
          <a:ln cap="flat" cmpd="sng" w="9525">
            <a:solidFill>
              <a:schemeClr val="lt2"/>
            </a:solidFill>
            <a:prstDash val="solid"/>
            <a:round/>
            <a:headEnd len="sm" w="sm" type="none"/>
            <a:tailEnd len="sm" w="sm" type="none"/>
          </a:ln>
        </p:spPr>
      </p:cxnSp>
      <p:sp>
        <p:nvSpPr>
          <p:cNvPr id="15" name="Google Shape;15;p2"/>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sz="900" cap="none">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10238232" y="6153912"/>
            <a:ext cx="1510856" cy="502920"/>
          </a:xfrm>
          <a:prstGeom prst="rect">
            <a:avLst/>
          </a:prstGeom>
          <a:noFill/>
          <a:ln>
            <a:noFill/>
          </a:ln>
        </p:spPr>
        <p:txBody>
          <a:bodyPr anchorCtr="0" anchor="ctr" bIns="0" lIns="0" spcFirstLastPara="1" rIns="0" wrap="square" tIns="0">
            <a:noAutofit/>
          </a:bodyPr>
          <a:lstStyle>
            <a:lvl1pPr indent="0" lvl="0" marL="0" algn="r">
              <a:spcBef>
                <a:spcPts val="0"/>
              </a:spcBef>
              <a:buNone/>
              <a:defRPr b="0" i="0" sz="900" u="none" cap="none" strike="noStrike">
                <a:solidFill>
                  <a:schemeClr val="lt2"/>
                </a:solidFill>
                <a:latin typeface="Open Sans"/>
                <a:ea typeface="Open Sans"/>
                <a:cs typeface="Open Sans"/>
                <a:sym typeface="Open Sans"/>
              </a:defRPr>
            </a:lvl1pPr>
            <a:lvl2pPr indent="0" lvl="1" marL="0" algn="r">
              <a:spcBef>
                <a:spcPts val="0"/>
              </a:spcBef>
              <a:buNone/>
              <a:defRPr b="0" i="0" sz="900" u="none" cap="none" strike="noStrike">
                <a:solidFill>
                  <a:schemeClr val="lt2"/>
                </a:solidFill>
                <a:latin typeface="Open Sans"/>
                <a:ea typeface="Open Sans"/>
                <a:cs typeface="Open Sans"/>
                <a:sym typeface="Open Sans"/>
              </a:defRPr>
            </a:lvl2pPr>
            <a:lvl3pPr indent="0" lvl="2" marL="0" algn="r">
              <a:spcBef>
                <a:spcPts val="0"/>
              </a:spcBef>
              <a:buNone/>
              <a:defRPr b="0" i="0" sz="900" u="none" cap="none" strike="noStrike">
                <a:solidFill>
                  <a:schemeClr val="lt2"/>
                </a:solidFill>
                <a:latin typeface="Open Sans"/>
                <a:ea typeface="Open Sans"/>
                <a:cs typeface="Open Sans"/>
                <a:sym typeface="Open Sans"/>
              </a:defRPr>
            </a:lvl3pPr>
            <a:lvl4pPr indent="0" lvl="3" marL="0" algn="r">
              <a:spcBef>
                <a:spcPts val="0"/>
              </a:spcBef>
              <a:buNone/>
              <a:defRPr b="0" i="0" sz="900" u="none" cap="none" strike="noStrike">
                <a:solidFill>
                  <a:schemeClr val="lt2"/>
                </a:solidFill>
                <a:latin typeface="Open Sans"/>
                <a:ea typeface="Open Sans"/>
                <a:cs typeface="Open Sans"/>
                <a:sym typeface="Open Sans"/>
              </a:defRPr>
            </a:lvl4pPr>
            <a:lvl5pPr indent="0" lvl="4" marL="0" algn="r">
              <a:spcBef>
                <a:spcPts val="0"/>
              </a:spcBef>
              <a:buNone/>
              <a:defRPr b="0" i="0" sz="900" u="none" cap="none" strike="noStrike">
                <a:solidFill>
                  <a:schemeClr val="lt2"/>
                </a:solidFill>
                <a:latin typeface="Open Sans"/>
                <a:ea typeface="Open Sans"/>
                <a:cs typeface="Open Sans"/>
                <a:sym typeface="Open Sans"/>
              </a:defRPr>
            </a:lvl5pPr>
            <a:lvl6pPr indent="0" lvl="5" marL="0" algn="r">
              <a:spcBef>
                <a:spcPts val="0"/>
              </a:spcBef>
              <a:buNone/>
              <a:defRPr b="0" i="0" sz="900" u="none" cap="none" strike="noStrike">
                <a:solidFill>
                  <a:schemeClr val="lt2"/>
                </a:solidFill>
                <a:latin typeface="Open Sans"/>
                <a:ea typeface="Open Sans"/>
                <a:cs typeface="Open Sans"/>
                <a:sym typeface="Open Sans"/>
              </a:defRPr>
            </a:lvl6pPr>
            <a:lvl7pPr indent="0" lvl="6" marL="0" algn="r">
              <a:spcBef>
                <a:spcPts val="0"/>
              </a:spcBef>
              <a:buNone/>
              <a:defRPr b="0" i="0" sz="900" u="none" cap="none" strike="noStrike">
                <a:solidFill>
                  <a:schemeClr val="lt2"/>
                </a:solidFill>
                <a:latin typeface="Open Sans"/>
                <a:ea typeface="Open Sans"/>
                <a:cs typeface="Open Sans"/>
                <a:sym typeface="Open Sans"/>
              </a:defRPr>
            </a:lvl7pPr>
            <a:lvl8pPr indent="0" lvl="7" marL="0" algn="r">
              <a:spcBef>
                <a:spcPts val="0"/>
              </a:spcBef>
              <a:buNone/>
              <a:defRPr b="0" i="0" sz="900" u="none" cap="none" strike="noStrike">
                <a:solidFill>
                  <a:schemeClr val="lt2"/>
                </a:solidFill>
                <a:latin typeface="Open Sans"/>
                <a:ea typeface="Open Sans"/>
                <a:cs typeface="Open Sans"/>
                <a:sym typeface="Open Sans"/>
              </a:defRPr>
            </a:lvl8pPr>
            <a:lvl9pPr indent="0" lvl="8" marL="0" algn="r">
              <a:spcBef>
                <a:spcPts val="0"/>
              </a:spcBef>
              <a:buNone/>
              <a:defRPr b="0" i="0" sz="900" u="none" cap="none" strike="noStrike">
                <a:solidFill>
                  <a:schemeClr val="lt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uk-UA"/>
              <a:t>‹#›</a:t>
            </a:fld>
            <a:endParaRPr/>
          </a:p>
        </p:txBody>
      </p:sp>
      <p:sp>
        <p:nvSpPr>
          <p:cNvPr id="17" name="Google Shape;17;p2"/>
          <p:cNvSpPr txBox="1"/>
          <p:nvPr>
            <p:ph idx="10" type="dt"/>
          </p:nvPr>
        </p:nvSpPr>
        <p:spPr>
          <a:xfrm>
            <a:off x="442912" y="6152968"/>
            <a:ext cx="3457576"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sz="90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11"/>
          <p:cNvSpPr txBox="1"/>
          <p:nvPr>
            <p:ph type="title"/>
          </p:nvPr>
        </p:nvSpPr>
        <p:spPr>
          <a:xfrm>
            <a:off x="448056" y="388800"/>
            <a:ext cx="11301984" cy="11412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1"/>
          <p:cNvSpPr txBox="1"/>
          <p:nvPr>
            <p:ph idx="1" type="body"/>
          </p:nvPr>
        </p:nvSpPr>
        <p:spPr>
          <a:xfrm rot="5400000">
            <a:off x="4101084" y="-1696212"/>
            <a:ext cx="3995928" cy="11301984"/>
          </a:xfrm>
          <a:prstGeom prst="rect">
            <a:avLst/>
          </a:prstGeom>
          <a:noFill/>
          <a:ln>
            <a:noFill/>
          </a:ln>
        </p:spPr>
        <p:txBody>
          <a:bodyPr anchorCtr="0" anchor="t" bIns="0" lIns="0" spcFirstLastPara="1" rIns="91425" wrap="square" tIns="0">
            <a:normAutofit/>
          </a:bodyPr>
          <a:lstStyle>
            <a:lvl1pPr indent="-342900" lvl="0" marL="457200" algn="l">
              <a:lnSpc>
                <a:spcPct val="140000"/>
              </a:lnSpc>
              <a:spcBef>
                <a:spcPts val="1000"/>
              </a:spcBef>
              <a:spcAft>
                <a:spcPts val="0"/>
              </a:spcAft>
              <a:buClr>
                <a:schemeClr val="lt2"/>
              </a:buClr>
              <a:buSzPts val="1800"/>
              <a:buChar char="→"/>
              <a:defRPr/>
            </a:lvl1pPr>
            <a:lvl2pPr indent="-342900" lvl="1" marL="914400" algn="l">
              <a:lnSpc>
                <a:spcPct val="140000"/>
              </a:lnSpc>
              <a:spcBef>
                <a:spcPts val="500"/>
              </a:spcBef>
              <a:spcAft>
                <a:spcPts val="0"/>
              </a:spcAft>
              <a:buClr>
                <a:schemeClr val="lt2"/>
              </a:buClr>
              <a:buSzPts val="1800"/>
              <a:buChar char="→"/>
              <a:defRPr/>
            </a:lvl2pPr>
            <a:lvl3pPr indent="-342900" lvl="2" marL="1371600" algn="l">
              <a:lnSpc>
                <a:spcPct val="140000"/>
              </a:lnSpc>
              <a:spcBef>
                <a:spcPts val="500"/>
              </a:spcBef>
              <a:spcAft>
                <a:spcPts val="0"/>
              </a:spcAft>
              <a:buClr>
                <a:schemeClr val="lt2"/>
              </a:buClr>
              <a:buSzPts val="1800"/>
              <a:buChar char="→"/>
              <a:defRPr/>
            </a:lvl3pPr>
            <a:lvl4pPr indent="-342900" lvl="3" marL="1828800" algn="l">
              <a:lnSpc>
                <a:spcPct val="140000"/>
              </a:lnSpc>
              <a:spcBef>
                <a:spcPts val="500"/>
              </a:spcBef>
              <a:spcAft>
                <a:spcPts val="0"/>
              </a:spcAft>
              <a:buClr>
                <a:schemeClr val="lt2"/>
              </a:buClr>
              <a:buSzPts val="1800"/>
              <a:buChar char="→"/>
              <a:defRPr/>
            </a:lvl4pPr>
            <a:lvl5pPr indent="-342900" lvl="4" marL="2286000" algn="l">
              <a:lnSpc>
                <a:spcPct val="140000"/>
              </a:lnSpc>
              <a:spcBef>
                <a:spcPts val="500"/>
              </a:spcBef>
              <a:spcAft>
                <a:spcPts val="0"/>
              </a:spcAft>
              <a:buClr>
                <a:schemeClr val="lt2"/>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3" name="Google Shape;73;p11"/>
          <p:cNvSpPr txBox="1"/>
          <p:nvPr>
            <p:ph idx="10" type="dt"/>
          </p:nvPr>
        </p:nvSpPr>
        <p:spPr>
          <a:xfrm>
            <a:off x="438912" y="6153912"/>
            <a:ext cx="3456432"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1"/>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1"/>
          <p:cNvSpPr txBox="1"/>
          <p:nvPr>
            <p:ph idx="12" type="sldNum"/>
          </p:nvPr>
        </p:nvSpPr>
        <p:spPr>
          <a:xfrm>
            <a:off x="10238232" y="6153912"/>
            <a:ext cx="1510856" cy="502920"/>
          </a:xfrm>
          <a:prstGeom prst="rect">
            <a:avLst/>
          </a:prstGeom>
          <a:noFill/>
          <a:ln>
            <a:noFill/>
          </a:ln>
        </p:spPr>
        <p:txBody>
          <a:bodyPr anchorCtr="0" anchor="ctr"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12"/>
          <p:cNvSpPr txBox="1"/>
          <p:nvPr>
            <p:ph type="title"/>
          </p:nvPr>
        </p:nvSpPr>
        <p:spPr>
          <a:xfrm rot="5400000">
            <a:off x="8270748" y="2409444"/>
            <a:ext cx="5504688" cy="1581912"/>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8" name="Google Shape;78;p12"/>
          <p:cNvSpPr txBox="1"/>
          <p:nvPr>
            <p:ph idx="1" type="body"/>
          </p:nvPr>
        </p:nvSpPr>
        <p:spPr>
          <a:xfrm rot="5400000">
            <a:off x="2404872" y="-1527048"/>
            <a:ext cx="5504688" cy="9436608"/>
          </a:xfrm>
          <a:prstGeom prst="rect">
            <a:avLst/>
          </a:prstGeom>
          <a:noFill/>
          <a:ln>
            <a:noFill/>
          </a:ln>
        </p:spPr>
        <p:txBody>
          <a:bodyPr anchorCtr="0" anchor="t" bIns="0" lIns="0" spcFirstLastPara="1" rIns="91425" wrap="square" tIns="0">
            <a:normAutofit/>
          </a:bodyPr>
          <a:lstStyle>
            <a:lvl1pPr indent="-342900" lvl="0" marL="457200" algn="l">
              <a:lnSpc>
                <a:spcPct val="140000"/>
              </a:lnSpc>
              <a:spcBef>
                <a:spcPts val="1000"/>
              </a:spcBef>
              <a:spcAft>
                <a:spcPts val="0"/>
              </a:spcAft>
              <a:buClr>
                <a:schemeClr val="lt2"/>
              </a:buClr>
              <a:buSzPts val="1800"/>
              <a:buChar char="→"/>
              <a:defRPr/>
            </a:lvl1pPr>
            <a:lvl2pPr indent="-342900" lvl="1" marL="914400" algn="l">
              <a:lnSpc>
                <a:spcPct val="140000"/>
              </a:lnSpc>
              <a:spcBef>
                <a:spcPts val="500"/>
              </a:spcBef>
              <a:spcAft>
                <a:spcPts val="0"/>
              </a:spcAft>
              <a:buClr>
                <a:schemeClr val="lt2"/>
              </a:buClr>
              <a:buSzPts val="1800"/>
              <a:buChar char="→"/>
              <a:defRPr/>
            </a:lvl2pPr>
            <a:lvl3pPr indent="-342900" lvl="2" marL="1371600" algn="l">
              <a:lnSpc>
                <a:spcPct val="140000"/>
              </a:lnSpc>
              <a:spcBef>
                <a:spcPts val="500"/>
              </a:spcBef>
              <a:spcAft>
                <a:spcPts val="0"/>
              </a:spcAft>
              <a:buClr>
                <a:schemeClr val="lt2"/>
              </a:buClr>
              <a:buSzPts val="1800"/>
              <a:buChar char="→"/>
              <a:defRPr/>
            </a:lvl3pPr>
            <a:lvl4pPr indent="-342900" lvl="3" marL="1828800" algn="l">
              <a:lnSpc>
                <a:spcPct val="140000"/>
              </a:lnSpc>
              <a:spcBef>
                <a:spcPts val="500"/>
              </a:spcBef>
              <a:spcAft>
                <a:spcPts val="0"/>
              </a:spcAft>
              <a:buClr>
                <a:schemeClr val="lt2"/>
              </a:buClr>
              <a:buSzPts val="1800"/>
              <a:buChar char="→"/>
              <a:defRPr/>
            </a:lvl4pPr>
            <a:lvl5pPr indent="-342900" lvl="4" marL="2286000" algn="l">
              <a:lnSpc>
                <a:spcPct val="140000"/>
              </a:lnSpc>
              <a:spcBef>
                <a:spcPts val="500"/>
              </a:spcBef>
              <a:spcAft>
                <a:spcPts val="0"/>
              </a:spcAft>
              <a:buClr>
                <a:schemeClr val="lt2"/>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9" name="Google Shape;79;p12"/>
          <p:cNvSpPr txBox="1"/>
          <p:nvPr>
            <p:ph idx="10" type="dt"/>
          </p:nvPr>
        </p:nvSpPr>
        <p:spPr>
          <a:xfrm>
            <a:off x="438912" y="6153912"/>
            <a:ext cx="3456432"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2"/>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2"/>
          <p:cNvSpPr txBox="1"/>
          <p:nvPr>
            <p:ph idx="12" type="sldNum"/>
          </p:nvPr>
        </p:nvSpPr>
        <p:spPr>
          <a:xfrm>
            <a:off x="10238232" y="6153912"/>
            <a:ext cx="1510856" cy="502920"/>
          </a:xfrm>
          <a:prstGeom prst="rect">
            <a:avLst/>
          </a:prstGeom>
          <a:noFill/>
          <a:ln>
            <a:noFill/>
          </a:ln>
        </p:spPr>
        <p:txBody>
          <a:bodyPr anchorCtr="0" anchor="ctr"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 name="Shape 18"/>
        <p:cNvGrpSpPr/>
        <p:nvPr/>
      </p:nvGrpSpPr>
      <p:grpSpPr>
        <a:xfrm>
          <a:off x="0" y="0"/>
          <a:ext cx="0" cy="0"/>
          <a:chOff x="0" y="0"/>
          <a:chExt cx="0" cy="0"/>
        </a:xfrm>
      </p:grpSpPr>
      <p:sp>
        <p:nvSpPr>
          <p:cNvPr id="19" name="Google Shape;19;p3"/>
          <p:cNvSpPr txBox="1"/>
          <p:nvPr>
            <p:ph type="title"/>
          </p:nvPr>
        </p:nvSpPr>
        <p:spPr>
          <a:xfrm>
            <a:off x="448056" y="388800"/>
            <a:ext cx="11311128" cy="5559552"/>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3"/>
          <p:cNvSpPr txBox="1"/>
          <p:nvPr>
            <p:ph idx="10" type="dt"/>
          </p:nvPr>
        </p:nvSpPr>
        <p:spPr>
          <a:xfrm>
            <a:off x="438912" y="6153912"/>
            <a:ext cx="3456432"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10238232" y="6153912"/>
            <a:ext cx="1510856" cy="502920"/>
          </a:xfrm>
          <a:prstGeom prst="rect">
            <a:avLst/>
          </a:prstGeom>
          <a:noFill/>
          <a:ln>
            <a:noFill/>
          </a:ln>
        </p:spPr>
        <p:txBody>
          <a:bodyPr anchorCtr="0" anchor="ctr" bIns="0" lIns="0" spcFirstLastPara="1" rIns="21945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 name="Shape 23"/>
        <p:cNvGrpSpPr/>
        <p:nvPr/>
      </p:nvGrpSpPr>
      <p:grpSpPr>
        <a:xfrm>
          <a:off x="0" y="0"/>
          <a:ext cx="0" cy="0"/>
          <a:chOff x="0" y="0"/>
          <a:chExt cx="0" cy="0"/>
        </a:xfrm>
      </p:grpSpPr>
      <p:sp>
        <p:nvSpPr>
          <p:cNvPr id="24" name="Google Shape;24;p4"/>
          <p:cNvSpPr txBox="1"/>
          <p:nvPr>
            <p:ph type="title"/>
          </p:nvPr>
        </p:nvSpPr>
        <p:spPr>
          <a:xfrm>
            <a:off x="448056" y="388800"/>
            <a:ext cx="11301984" cy="11412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448056" y="1735200"/>
            <a:ext cx="5431536" cy="4214750"/>
          </a:xfrm>
          <a:prstGeom prst="rect">
            <a:avLst/>
          </a:prstGeom>
          <a:noFill/>
          <a:ln>
            <a:noFill/>
          </a:ln>
        </p:spPr>
        <p:txBody>
          <a:bodyPr anchorCtr="0" anchor="t" bIns="0" lIns="0" spcFirstLastPara="1" rIns="91425" wrap="square" tIns="0">
            <a:normAutofit/>
          </a:bodyPr>
          <a:lstStyle>
            <a:lvl1pPr indent="-342900" lvl="0" marL="457200" algn="l">
              <a:lnSpc>
                <a:spcPct val="140000"/>
              </a:lnSpc>
              <a:spcBef>
                <a:spcPts val="1000"/>
              </a:spcBef>
              <a:spcAft>
                <a:spcPts val="0"/>
              </a:spcAft>
              <a:buClr>
                <a:schemeClr val="lt2"/>
              </a:buClr>
              <a:buSzPts val="1800"/>
              <a:buChar char="→"/>
              <a:defRPr/>
            </a:lvl1pPr>
            <a:lvl2pPr indent="-342900" lvl="1" marL="914400" algn="l">
              <a:lnSpc>
                <a:spcPct val="140000"/>
              </a:lnSpc>
              <a:spcBef>
                <a:spcPts val="500"/>
              </a:spcBef>
              <a:spcAft>
                <a:spcPts val="0"/>
              </a:spcAft>
              <a:buClr>
                <a:schemeClr val="lt2"/>
              </a:buClr>
              <a:buSzPts val="1800"/>
              <a:buChar char="→"/>
              <a:defRPr/>
            </a:lvl2pPr>
            <a:lvl3pPr indent="-342900" lvl="2" marL="1371600" algn="l">
              <a:lnSpc>
                <a:spcPct val="140000"/>
              </a:lnSpc>
              <a:spcBef>
                <a:spcPts val="500"/>
              </a:spcBef>
              <a:spcAft>
                <a:spcPts val="0"/>
              </a:spcAft>
              <a:buClr>
                <a:schemeClr val="lt2"/>
              </a:buClr>
              <a:buSzPts val="1800"/>
              <a:buChar char="→"/>
              <a:defRPr/>
            </a:lvl3pPr>
            <a:lvl4pPr indent="-342900" lvl="3" marL="1828800" algn="l">
              <a:lnSpc>
                <a:spcPct val="140000"/>
              </a:lnSpc>
              <a:spcBef>
                <a:spcPts val="500"/>
              </a:spcBef>
              <a:spcAft>
                <a:spcPts val="0"/>
              </a:spcAft>
              <a:buClr>
                <a:schemeClr val="lt2"/>
              </a:buClr>
              <a:buSzPts val="1800"/>
              <a:buChar char="→"/>
              <a:defRPr/>
            </a:lvl4pPr>
            <a:lvl5pPr indent="-342900" lvl="4" marL="2286000" algn="l">
              <a:lnSpc>
                <a:spcPct val="140000"/>
              </a:lnSpc>
              <a:spcBef>
                <a:spcPts val="500"/>
              </a:spcBef>
              <a:spcAft>
                <a:spcPts val="0"/>
              </a:spcAft>
              <a:buClr>
                <a:schemeClr val="lt2"/>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6" name="Google Shape;26;p4"/>
          <p:cNvSpPr txBox="1"/>
          <p:nvPr>
            <p:ph idx="2" type="body"/>
          </p:nvPr>
        </p:nvSpPr>
        <p:spPr>
          <a:xfrm>
            <a:off x="6309360" y="1735200"/>
            <a:ext cx="5431536" cy="4214750"/>
          </a:xfrm>
          <a:prstGeom prst="rect">
            <a:avLst/>
          </a:prstGeom>
          <a:noFill/>
          <a:ln>
            <a:noFill/>
          </a:ln>
        </p:spPr>
        <p:txBody>
          <a:bodyPr anchorCtr="0" anchor="t" bIns="0" lIns="0" spcFirstLastPara="1" rIns="91425" wrap="square" tIns="0">
            <a:normAutofit/>
          </a:bodyPr>
          <a:lstStyle>
            <a:lvl1pPr indent="-342900" lvl="0" marL="457200" algn="l">
              <a:lnSpc>
                <a:spcPct val="140000"/>
              </a:lnSpc>
              <a:spcBef>
                <a:spcPts val="1000"/>
              </a:spcBef>
              <a:spcAft>
                <a:spcPts val="0"/>
              </a:spcAft>
              <a:buClr>
                <a:schemeClr val="lt2"/>
              </a:buClr>
              <a:buSzPts val="1800"/>
              <a:buChar char="→"/>
              <a:defRPr/>
            </a:lvl1pPr>
            <a:lvl2pPr indent="-342900" lvl="1" marL="914400" algn="l">
              <a:lnSpc>
                <a:spcPct val="140000"/>
              </a:lnSpc>
              <a:spcBef>
                <a:spcPts val="500"/>
              </a:spcBef>
              <a:spcAft>
                <a:spcPts val="0"/>
              </a:spcAft>
              <a:buClr>
                <a:schemeClr val="lt2"/>
              </a:buClr>
              <a:buSzPts val="1800"/>
              <a:buChar char="→"/>
              <a:defRPr/>
            </a:lvl2pPr>
            <a:lvl3pPr indent="-342900" lvl="2" marL="1371600" algn="l">
              <a:lnSpc>
                <a:spcPct val="140000"/>
              </a:lnSpc>
              <a:spcBef>
                <a:spcPts val="500"/>
              </a:spcBef>
              <a:spcAft>
                <a:spcPts val="0"/>
              </a:spcAft>
              <a:buClr>
                <a:schemeClr val="lt2"/>
              </a:buClr>
              <a:buSzPts val="1800"/>
              <a:buChar char="→"/>
              <a:defRPr/>
            </a:lvl3pPr>
            <a:lvl4pPr indent="-342900" lvl="3" marL="1828800" algn="l">
              <a:lnSpc>
                <a:spcPct val="140000"/>
              </a:lnSpc>
              <a:spcBef>
                <a:spcPts val="500"/>
              </a:spcBef>
              <a:spcAft>
                <a:spcPts val="0"/>
              </a:spcAft>
              <a:buClr>
                <a:schemeClr val="lt2"/>
              </a:buClr>
              <a:buSzPts val="1800"/>
              <a:buChar char="→"/>
              <a:defRPr/>
            </a:lvl4pPr>
            <a:lvl5pPr indent="-342900" lvl="4" marL="2286000" algn="l">
              <a:lnSpc>
                <a:spcPct val="140000"/>
              </a:lnSpc>
              <a:spcBef>
                <a:spcPts val="500"/>
              </a:spcBef>
              <a:spcAft>
                <a:spcPts val="0"/>
              </a:spcAft>
              <a:buClr>
                <a:schemeClr val="lt2"/>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7" name="Google Shape;27;p4"/>
          <p:cNvSpPr txBox="1"/>
          <p:nvPr>
            <p:ph idx="10" type="dt"/>
          </p:nvPr>
        </p:nvSpPr>
        <p:spPr>
          <a:xfrm>
            <a:off x="438912" y="6153912"/>
            <a:ext cx="3456432"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2" type="sldNum"/>
          </p:nvPr>
        </p:nvSpPr>
        <p:spPr>
          <a:xfrm>
            <a:off x="10238232" y="6153912"/>
            <a:ext cx="1510856" cy="502920"/>
          </a:xfrm>
          <a:prstGeom prst="rect">
            <a:avLst/>
          </a:prstGeom>
          <a:noFill/>
          <a:ln>
            <a:noFill/>
          </a:ln>
        </p:spPr>
        <p:txBody>
          <a:bodyPr anchorCtr="0" anchor="ctr" bIns="0" lIns="0" spcFirstLastPara="1" rIns="21945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0" name="Shape 30"/>
        <p:cNvGrpSpPr/>
        <p:nvPr/>
      </p:nvGrpSpPr>
      <p:grpSpPr>
        <a:xfrm>
          <a:off x="0" y="0"/>
          <a:ext cx="0" cy="0"/>
          <a:chOff x="0" y="0"/>
          <a:chExt cx="0" cy="0"/>
        </a:xfrm>
      </p:grpSpPr>
      <p:sp>
        <p:nvSpPr>
          <p:cNvPr id="31" name="Google Shape;31;p5"/>
          <p:cNvSpPr txBox="1"/>
          <p:nvPr>
            <p:ph type="title"/>
          </p:nvPr>
        </p:nvSpPr>
        <p:spPr>
          <a:xfrm>
            <a:off x="448056" y="388800"/>
            <a:ext cx="11301984" cy="11412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5"/>
          <p:cNvSpPr txBox="1"/>
          <p:nvPr>
            <p:ph idx="1" type="body"/>
          </p:nvPr>
        </p:nvSpPr>
        <p:spPr>
          <a:xfrm>
            <a:off x="448056" y="1735200"/>
            <a:ext cx="11293200" cy="3783013"/>
          </a:xfrm>
          <a:prstGeom prst="rect">
            <a:avLst/>
          </a:prstGeom>
          <a:noFill/>
          <a:ln>
            <a:noFill/>
          </a:ln>
        </p:spPr>
        <p:txBody>
          <a:bodyPr anchorCtr="0" anchor="t" bIns="0" lIns="0" spcFirstLastPara="1" rIns="91425" wrap="square" tIns="0">
            <a:normAutofit/>
          </a:bodyPr>
          <a:lstStyle>
            <a:lvl1pPr indent="-342900" lvl="0" marL="457200" algn="l">
              <a:lnSpc>
                <a:spcPct val="140000"/>
              </a:lnSpc>
              <a:spcBef>
                <a:spcPts val="1000"/>
              </a:spcBef>
              <a:spcAft>
                <a:spcPts val="0"/>
              </a:spcAft>
              <a:buClr>
                <a:schemeClr val="lt2"/>
              </a:buClr>
              <a:buSzPts val="1800"/>
              <a:buChar char="→"/>
              <a:defRPr/>
            </a:lvl1pPr>
            <a:lvl2pPr indent="-342900" lvl="1" marL="914400" algn="l">
              <a:lnSpc>
                <a:spcPct val="140000"/>
              </a:lnSpc>
              <a:spcBef>
                <a:spcPts val="500"/>
              </a:spcBef>
              <a:spcAft>
                <a:spcPts val="0"/>
              </a:spcAft>
              <a:buClr>
                <a:schemeClr val="lt2"/>
              </a:buClr>
              <a:buSzPts val="1800"/>
              <a:buChar char="→"/>
              <a:defRPr/>
            </a:lvl2pPr>
            <a:lvl3pPr indent="-342900" lvl="2" marL="1371600" algn="l">
              <a:lnSpc>
                <a:spcPct val="140000"/>
              </a:lnSpc>
              <a:spcBef>
                <a:spcPts val="500"/>
              </a:spcBef>
              <a:spcAft>
                <a:spcPts val="0"/>
              </a:spcAft>
              <a:buClr>
                <a:schemeClr val="lt2"/>
              </a:buClr>
              <a:buSzPts val="1800"/>
              <a:buChar char="→"/>
              <a:defRPr/>
            </a:lvl3pPr>
            <a:lvl4pPr indent="-342900" lvl="3" marL="1828800" algn="l">
              <a:lnSpc>
                <a:spcPct val="140000"/>
              </a:lnSpc>
              <a:spcBef>
                <a:spcPts val="500"/>
              </a:spcBef>
              <a:spcAft>
                <a:spcPts val="0"/>
              </a:spcAft>
              <a:buClr>
                <a:schemeClr val="lt2"/>
              </a:buClr>
              <a:buSzPts val="1800"/>
              <a:buChar char="→"/>
              <a:defRPr/>
            </a:lvl4pPr>
            <a:lvl5pPr indent="-342900" lvl="4" marL="2286000" algn="l">
              <a:lnSpc>
                <a:spcPct val="140000"/>
              </a:lnSpc>
              <a:spcBef>
                <a:spcPts val="500"/>
              </a:spcBef>
              <a:spcAft>
                <a:spcPts val="0"/>
              </a:spcAft>
              <a:buClr>
                <a:schemeClr val="lt2"/>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3" name="Google Shape;33;p5"/>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sz="900" cap="none">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2" type="sldNum"/>
          </p:nvPr>
        </p:nvSpPr>
        <p:spPr>
          <a:xfrm>
            <a:off x="10238232" y="6153912"/>
            <a:ext cx="1510856" cy="502920"/>
          </a:xfrm>
          <a:prstGeom prst="rect">
            <a:avLst/>
          </a:prstGeom>
          <a:noFill/>
          <a:ln>
            <a:noFill/>
          </a:ln>
        </p:spPr>
        <p:txBody>
          <a:bodyPr anchorCtr="0" anchor="ctr" bIns="0" lIns="0" spcFirstLastPara="1" rIns="0" wrap="square" tIns="0">
            <a:noAutofit/>
          </a:bodyPr>
          <a:lstStyle>
            <a:lvl1pPr indent="0" lvl="0" marL="0" algn="r">
              <a:spcBef>
                <a:spcPts val="0"/>
              </a:spcBef>
              <a:buNone/>
              <a:defRPr sz="900">
                <a:solidFill>
                  <a:schemeClr val="lt2"/>
                </a:solidFill>
                <a:latin typeface="Open Sans"/>
                <a:ea typeface="Open Sans"/>
                <a:cs typeface="Open Sans"/>
                <a:sym typeface="Open Sans"/>
              </a:defRPr>
            </a:lvl1pPr>
            <a:lvl2pPr indent="0" lvl="1" marL="0" algn="r">
              <a:spcBef>
                <a:spcPts val="0"/>
              </a:spcBef>
              <a:buNone/>
              <a:defRPr sz="900">
                <a:solidFill>
                  <a:schemeClr val="lt2"/>
                </a:solidFill>
                <a:latin typeface="Open Sans"/>
                <a:ea typeface="Open Sans"/>
                <a:cs typeface="Open Sans"/>
                <a:sym typeface="Open Sans"/>
              </a:defRPr>
            </a:lvl2pPr>
            <a:lvl3pPr indent="0" lvl="2" marL="0" algn="r">
              <a:spcBef>
                <a:spcPts val="0"/>
              </a:spcBef>
              <a:buNone/>
              <a:defRPr sz="900">
                <a:solidFill>
                  <a:schemeClr val="lt2"/>
                </a:solidFill>
                <a:latin typeface="Open Sans"/>
                <a:ea typeface="Open Sans"/>
                <a:cs typeface="Open Sans"/>
                <a:sym typeface="Open Sans"/>
              </a:defRPr>
            </a:lvl3pPr>
            <a:lvl4pPr indent="0" lvl="3" marL="0" algn="r">
              <a:spcBef>
                <a:spcPts val="0"/>
              </a:spcBef>
              <a:buNone/>
              <a:defRPr sz="900">
                <a:solidFill>
                  <a:schemeClr val="lt2"/>
                </a:solidFill>
                <a:latin typeface="Open Sans"/>
                <a:ea typeface="Open Sans"/>
                <a:cs typeface="Open Sans"/>
                <a:sym typeface="Open Sans"/>
              </a:defRPr>
            </a:lvl4pPr>
            <a:lvl5pPr indent="0" lvl="4" marL="0" algn="r">
              <a:spcBef>
                <a:spcPts val="0"/>
              </a:spcBef>
              <a:buNone/>
              <a:defRPr sz="900">
                <a:solidFill>
                  <a:schemeClr val="lt2"/>
                </a:solidFill>
                <a:latin typeface="Open Sans"/>
                <a:ea typeface="Open Sans"/>
                <a:cs typeface="Open Sans"/>
                <a:sym typeface="Open Sans"/>
              </a:defRPr>
            </a:lvl5pPr>
            <a:lvl6pPr indent="0" lvl="5" marL="0" algn="r">
              <a:spcBef>
                <a:spcPts val="0"/>
              </a:spcBef>
              <a:buNone/>
              <a:defRPr sz="900">
                <a:solidFill>
                  <a:schemeClr val="lt2"/>
                </a:solidFill>
                <a:latin typeface="Open Sans"/>
                <a:ea typeface="Open Sans"/>
                <a:cs typeface="Open Sans"/>
                <a:sym typeface="Open Sans"/>
              </a:defRPr>
            </a:lvl6pPr>
            <a:lvl7pPr indent="0" lvl="6" marL="0" algn="r">
              <a:spcBef>
                <a:spcPts val="0"/>
              </a:spcBef>
              <a:buNone/>
              <a:defRPr sz="900">
                <a:solidFill>
                  <a:schemeClr val="lt2"/>
                </a:solidFill>
                <a:latin typeface="Open Sans"/>
                <a:ea typeface="Open Sans"/>
                <a:cs typeface="Open Sans"/>
                <a:sym typeface="Open Sans"/>
              </a:defRPr>
            </a:lvl7pPr>
            <a:lvl8pPr indent="0" lvl="7" marL="0" algn="r">
              <a:spcBef>
                <a:spcPts val="0"/>
              </a:spcBef>
              <a:buNone/>
              <a:defRPr sz="900">
                <a:solidFill>
                  <a:schemeClr val="lt2"/>
                </a:solidFill>
                <a:latin typeface="Open Sans"/>
                <a:ea typeface="Open Sans"/>
                <a:cs typeface="Open Sans"/>
                <a:sym typeface="Open Sans"/>
              </a:defRPr>
            </a:lvl8pPr>
            <a:lvl9pPr indent="0" lvl="8" marL="0" algn="r">
              <a:spcBef>
                <a:spcPts val="0"/>
              </a:spcBef>
              <a:buNone/>
              <a:defRPr sz="900">
                <a:solidFill>
                  <a:schemeClr val="lt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uk-UA"/>
              <a:t>‹#›</a:t>
            </a:fld>
            <a:endParaRPr/>
          </a:p>
        </p:txBody>
      </p:sp>
      <p:sp>
        <p:nvSpPr>
          <p:cNvPr id="35" name="Google Shape;35;p5"/>
          <p:cNvSpPr txBox="1"/>
          <p:nvPr>
            <p:ph idx="10" type="dt"/>
          </p:nvPr>
        </p:nvSpPr>
        <p:spPr>
          <a:xfrm>
            <a:off x="442912" y="6152968"/>
            <a:ext cx="3457576"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sz="90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sp>
        <p:nvSpPr>
          <p:cNvPr id="37" name="Google Shape;37;p6"/>
          <p:cNvSpPr txBox="1"/>
          <p:nvPr>
            <p:ph type="title"/>
          </p:nvPr>
        </p:nvSpPr>
        <p:spPr>
          <a:xfrm>
            <a:off x="448056" y="448056"/>
            <a:ext cx="11311128" cy="3401568"/>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lt2"/>
              </a:buClr>
              <a:buSzPts val="6400"/>
              <a:buFont typeface="Arial"/>
              <a:buNone/>
              <a:defRPr sz="6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448056" y="4471416"/>
            <a:ext cx="11292840" cy="1481328"/>
          </a:xfrm>
          <a:prstGeom prst="rect">
            <a:avLst/>
          </a:prstGeom>
          <a:noFill/>
          <a:ln>
            <a:noFill/>
          </a:ln>
        </p:spPr>
        <p:txBody>
          <a:bodyPr anchorCtr="0" anchor="t" bIns="0" lIns="0" spcFirstLastPara="1" rIns="91425" wrap="square" tIns="0">
            <a:normAutofit/>
          </a:bodyPr>
          <a:lstStyle>
            <a:lvl1pPr indent="-228600" lvl="0" marL="457200" algn="l">
              <a:lnSpc>
                <a:spcPct val="120000"/>
              </a:lnSpc>
              <a:spcBef>
                <a:spcPts val="1000"/>
              </a:spcBef>
              <a:spcAft>
                <a:spcPts val="0"/>
              </a:spcAft>
              <a:buClr>
                <a:schemeClr val="lt2"/>
              </a:buClr>
              <a:buSzPts val="2400"/>
              <a:buNone/>
              <a:defRPr sz="2400">
                <a:solidFill>
                  <a:schemeClr val="lt2"/>
                </a:solidFill>
              </a:defRPr>
            </a:lvl1pPr>
            <a:lvl2pPr indent="-228600" lvl="1" marL="914400" algn="l">
              <a:lnSpc>
                <a:spcPct val="140000"/>
              </a:lnSpc>
              <a:spcBef>
                <a:spcPts val="500"/>
              </a:spcBef>
              <a:spcAft>
                <a:spcPts val="0"/>
              </a:spcAft>
              <a:buClr>
                <a:schemeClr val="lt1"/>
              </a:buClr>
              <a:buSzPts val="2000"/>
              <a:buNone/>
              <a:defRPr sz="2000">
                <a:solidFill>
                  <a:schemeClr val="lt1"/>
                </a:solidFill>
              </a:defRPr>
            </a:lvl2pPr>
            <a:lvl3pPr indent="-228600" lvl="2" marL="1371600" algn="l">
              <a:lnSpc>
                <a:spcPct val="140000"/>
              </a:lnSpc>
              <a:spcBef>
                <a:spcPts val="500"/>
              </a:spcBef>
              <a:spcAft>
                <a:spcPts val="0"/>
              </a:spcAft>
              <a:buClr>
                <a:schemeClr val="lt1"/>
              </a:buClr>
              <a:buSzPts val="1800"/>
              <a:buNone/>
              <a:defRPr sz="1800">
                <a:solidFill>
                  <a:schemeClr val="lt1"/>
                </a:solidFill>
              </a:defRPr>
            </a:lvl3pPr>
            <a:lvl4pPr indent="-228600" lvl="3" marL="1828800" algn="l">
              <a:lnSpc>
                <a:spcPct val="140000"/>
              </a:lnSpc>
              <a:spcBef>
                <a:spcPts val="500"/>
              </a:spcBef>
              <a:spcAft>
                <a:spcPts val="0"/>
              </a:spcAft>
              <a:buClr>
                <a:schemeClr val="lt1"/>
              </a:buClr>
              <a:buSzPts val="1600"/>
              <a:buNone/>
              <a:defRPr sz="1600">
                <a:solidFill>
                  <a:schemeClr val="lt1"/>
                </a:solidFill>
              </a:defRPr>
            </a:lvl4pPr>
            <a:lvl5pPr indent="-228600" lvl="4" marL="2286000" algn="l">
              <a:lnSpc>
                <a:spcPct val="14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9" name="Google Shape;39;p6"/>
          <p:cNvSpPr txBox="1"/>
          <p:nvPr>
            <p:ph idx="10" type="dt"/>
          </p:nvPr>
        </p:nvSpPr>
        <p:spPr>
          <a:xfrm>
            <a:off x="438912" y="6153912"/>
            <a:ext cx="3456432"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6"/>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
          <p:cNvSpPr txBox="1"/>
          <p:nvPr>
            <p:ph idx="12" type="sldNum"/>
          </p:nvPr>
        </p:nvSpPr>
        <p:spPr>
          <a:xfrm>
            <a:off x="10238232" y="6153912"/>
            <a:ext cx="1510856" cy="502920"/>
          </a:xfrm>
          <a:prstGeom prst="rect">
            <a:avLst/>
          </a:prstGeom>
          <a:noFill/>
          <a:ln>
            <a:noFill/>
          </a:ln>
        </p:spPr>
        <p:txBody>
          <a:bodyPr anchorCtr="0" anchor="ctr" bIns="0" lIns="0" spcFirstLastPara="1" rIns="21945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uk-UA"/>
              <a:t>‹#›</a:t>
            </a:fld>
            <a:endParaRPr/>
          </a:p>
        </p:txBody>
      </p:sp>
      <p:cxnSp>
        <p:nvCxnSpPr>
          <p:cNvPr id="42" name="Google Shape;42;p6"/>
          <p:cNvCxnSpPr/>
          <p:nvPr/>
        </p:nvCxnSpPr>
        <p:spPr>
          <a:xfrm>
            <a:off x="449400" y="4122000"/>
            <a:ext cx="112932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7"/>
          <p:cNvSpPr txBox="1"/>
          <p:nvPr>
            <p:ph type="title"/>
          </p:nvPr>
        </p:nvSpPr>
        <p:spPr>
          <a:xfrm>
            <a:off x="448056" y="388800"/>
            <a:ext cx="11311128" cy="11412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7"/>
          <p:cNvSpPr txBox="1"/>
          <p:nvPr>
            <p:ph idx="1" type="body"/>
          </p:nvPr>
        </p:nvSpPr>
        <p:spPr>
          <a:xfrm>
            <a:off x="448056" y="1774952"/>
            <a:ext cx="5431536" cy="612648"/>
          </a:xfrm>
          <a:prstGeom prst="rect">
            <a:avLst/>
          </a:prstGeom>
          <a:noFill/>
          <a:ln>
            <a:noFill/>
          </a:ln>
        </p:spPr>
        <p:txBody>
          <a:bodyPr anchorCtr="0" anchor="t" bIns="0" lIns="0" spcFirstLastPara="1" rIns="91425" wrap="square" tIns="0">
            <a:normAutofit/>
          </a:bodyPr>
          <a:lstStyle>
            <a:lvl1pPr indent="-228600" lvl="0" marL="457200" algn="l">
              <a:lnSpc>
                <a:spcPct val="100000"/>
              </a:lnSpc>
              <a:spcBef>
                <a:spcPts val="1000"/>
              </a:spcBef>
              <a:spcAft>
                <a:spcPts val="0"/>
              </a:spcAft>
              <a:buClr>
                <a:schemeClr val="lt2"/>
              </a:buClr>
              <a:buSzPts val="2000"/>
              <a:buNone/>
              <a:defRPr b="0" i="1" sz="2000">
                <a:latin typeface="Arial"/>
                <a:ea typeface="Arial"/>
                <a:cs typeface="Arial"/>
                <a:sym typeface="Arial"/>
              </a:defRPr>
            </a:lvl1pPr>
            <a:lvl2pPr indent="-228600" lvl="1" marL="914400" algn="l">
              <a:lnSpc>
                <a:spcPct val="140000"/>
              </a:lnSpc>
              <a:spcBef>
                <a:spcPts val="500"/>
              </a:spcBef>
              <a:spcAft>
                <a:spcPts val="0"/>
              </a:spcAft>
              <a:buClr>
                <a:schemeClr val="lt2"/>
              </a:buClr>
              <a:buSzPts val="2000"/>
              <a:buNone/>
              <a:defRPr b="1" sz="2000"/>
            </a:lvl2pPr>
            <a:lvl3pPr indent="-228600" lvl="2" marL="1371600" algn="l">
              <a:lnSpc>
                <a:spcPct val="140000"/>
              </a:lnSpc>
              <a:spcBef>
                <a:spcPts val="500"/>
              </a:spcBef>
              <a:spcAft>
                <a:spcPts val="0"/>
              </a:spcAft>
              <a:buClr>
                <a:schemeClr val="lt2"/>
              </a:buClr>
              <a:buSzPts val="1800"/>
              <a:buNone/>
              <a:defRPr b="1" sz="1800"/>
            </a:lvl3pPr>
            <a:lvl4pPr indent="-228600" lvl="3" marL="1828800" algn="l">
              <a:lnSpc>
                <a:spcPct val="140000"/>
              </a:lnSpc>
              <a:spcBef>
                <a:spcPts val="500"/>
              </a:spcBef>
              <a:spcAft>
                <a:spcPts val="0"/>
              </a:spcAft>
              <a:buClr>
                <a:schemeClr val="lt2"/>
              </a:buClr>
              <a:buSzPts val="1600"/>
              <a:buNone/>
              <a:defRPr b="1" sz="1600"/>
            </a:lvl4pPr>
            <a:lvl5pPr indent="-228600" lvl="4" marL="2286000" algn="l">
              <a:lnSpc>
                <a:spcPct val="140000"/>
              </a:lnSpc>
              <a:spcBef>
                <a:spcPts val="500"/>
              </a:spcBef>
              <a:spcAft>
                <a:spcPts val="0"/>
              </a:spcAft>
              <a:buClr>
                <a:schemeClr val="lt2"/>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6" name="Google Shape;46;p7"/>
          <p:cNvSpPr txBox="1"/>
          <p:nvPr>
            <p:ph idx="2" type="body"/>
          </p:nvPr>
        </p:nvSpPr>
        <p:spPr>
          <a:xfrm>
            <a:off x="448056" y="2752344"/>
            <a:ext cx="5431536" cy="3200400"/>
          </a:xfrm>
          <a:prstGeom prst="rect">
            <a:avLst/>
          </a:prstGeom>
          <a:noFill/>
          <a:ln>
            <a:noFill/>
          </a:ln>
        </p:spPr>
        <p:txBody>
          <a:bodyPr anchorCtr="0" anchor="t" bIns="0" lIns="0" spcFirstLastPara="1" rIns="91425" wrap="square" tIns="0">
            <a:normAutofit/>
          </a:bodyPr>
          <a:lstStyle>
            <a:lvl1pPr indent="-342900" lvl="0" marL="457200" algn="l">
              <a:lnSpc>
                <a:spcPct val="140000"/>
              </a:lnSpc>
              <a:spcBef>
                <a:spcPts val="1000"/>
              </a:spcBef>
              <a:spcAft>
                <a:spcPts val="0"/>
              </a:spcAft>
              <a:buClr>
                <a:schemeClr val="lt2"/>
              </a:buClr>
              <a:buSzPts val="1800"/>
              <a:buChar char="→"/>
              <a:defRPr/>
            </a:lvl1pPr>
            <a:lvl2pPr indent="-342900" lvl="1" marL="914400" algn="l">
              <a:lnSpc>
                <a:spcPct val="140000"/>
              </a:lnSpc>
              <a:spcBef>
                <a:spcPts val="500"/>
              </a:spcBef>
              <a:spcAft>
                <a:spcPts val="0"/>
              </a:spcAft>
              <a:buClr>
                <a:schemeClr val="lt2"/>
              </a:buClr>
              <a:buSzPts val="1800"/>
              <a:buChar char="→"/>
              <a:defRPr/>
            </a:lvl2pPr>
            <a:lvl3pPr indent="-342900" lvl="2" marL="1371600" algn="l">
              <a:lnSpc>
                <a:spcPct val="140000"/>
              </a:lnSpc>
              <a:spcBef>
                <a:spcPts val="500"/>
              </a:spcBef>
              <a:spcAft>
                <a:spcPts val="0"/>
              </a:spcAft>
              <a:buClr>
                <a:schemeClr val="lt2"/>
              </a:buClr>
              <a:buSzPts val="1800"/>
              <a:buChar char="→"/>
              <a:defRPr/>
            </a:lvl3pPr>
            <a:lvl4pPr indent="-342900" lvl="3" marL="1828800" algn="l">
              <a:lnSpc>
                <a:spcPct val="140000"/>
              </a:lnSpc>
              <a:spcBef>
                <a:spcPts val="500"/>
              </a:spcBef>
              <a:spcAft>
                <a:spcPts val="0"/>
              </a:spcAft>
              <a:buClr>
                <a:schemeClr val="lt2"/>
              </a:buClr>
              <a:buSzPts val="1800"/>
              <a:buChar char="→"/>
              <a:defRPr/>
            </a:lvl4pPr>
            <a:lvl5pPr indent="-342900" lvl="4" marL="2286000" algn="l">
              <a:lnSpc>
                <a:spcPct val="140000"/>
              </a:lnSpc>
              <a:spcBef>
                <a:spcPts val="500"/>
              </a:spcBef>
              <a:spcAft>
                <a:spcPts val="0"/>
              </a:spcAft>
              <a:buClr>
                <a:schemeClr val="lt2"/>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7" name="Google Shape;47;p7"/>
          <p:cNvSpPr txBox="1"/>
          <p:nvPr>
            <p:ph idx="3" type="body"/>
          </p:nvPr>
        </p:nvSpPr>
        <p:spPr>
          <a:xfrm>
            <a:off x="6309360" y="1774952"/>
            <a:ext cx="5431536" cy="612648"/>
          </a:xfrm>
          <a:prstGeom prst="rect">
            <a:avLst/>
          </a:prstGeom>
          <a:noFill/>
          <a:ln>
            <a:noFill/>
          </a:ln>
        </p:spPr>
        <p:txBody>
          <a:bodyPr anchorCtr="0" anchor="t" bIns="0" lIns="0" spcFirstLastPara="1" rIns="91425" wrap="square" tIns="0">
            <a:normAutofit/>
          </a:bodyPr>
          <a:lstStyle>
            <a:lvl1pPr indent="-228600" lvl="0" marL="457200" algn="l">
              <a:lnSpc>
                <a:spcPct val="100000"/>
              </a:lnSpc>
              <a:spcBef>
                <a:spcPts val="1000"/>
              </a:spcBef>
              <a:spcAft>
                <a:spcPts val="0"/>
              </a:spcAft>
              <a:buClr>
                <a:schemeClr val="lt2"/>
              </a:buClr>
              <a:buSzPts val="2000"/>
              <a:buNone/>
              <a:defRPr b="0" i="1" sz="2000">
                <a:latin typeface="Arial"/>
                <a:ea typeface="Arial"/>
                <a:cs typeface="Arial"/>
                <a:sym typeface="Arial"/>
              </a:defRPr>
            </a:lvl1pPr>
            <a:lvl2pPr indent="-228600" lvl="1" marL="914400" algn="l">
              <a:lnSpc>
                <a:spcPct val="140000"/>
              </a:lnSpc>
              <a:spcBef>
                <a:spcPts val="500"/>
              </a:spcBef>
              <a:spcAft>
                <a:spcPts val="0"/>
              </a:spcAft>
              <a:buClr>
                <a:schemeClr val="lt2"/>
              </a:buClr>
              <a:buSzPts val="2000"/>
              <a:buNone/>
              <a:defRPr b="1" sz="2000"/>
            </a:lvl2pPr>
            <a:lvl3pPr indent="-228600" lvl="2" marL="1371600" algn="l">
              <a:lnSpc>
                <a:spcPct val="140000"/>
              </a:lnSpc>
              <a:spcBef>
                <a:spcPts val="500"/>
              </a:spcBef>
              <a:spcAft>
                <a:spcPts val="0"/>
              </a:spcAft>
              <a:buClr>
                <a:schemeClr val="lt2"/>
              </a:buClr>
              <a:buSzPts val="1800"/>
              <a:buNone/>
              <a:defRPr b="1" sz="1800"/>
            </a:lvl3pPr>
            <a:lvl4pPr indent="-228600" lvl="3" marL="1828800" algn="l">
              <a:lnSpc>
                <a:spcPct val="140000"/>
              </a:lnSpc>
              <a:spcBef>
                <a:spcPts val="500"/>
              </a:spcBef>
              <a:spcAft>
                <a:spcPts val="0"/>
              </a:spcAft>
              <a:buClr>
                <a:schemeClr val="lt2"/>
              </a:buClr>
              <a:buSzPts val="1600"/>
              <a:buNone/>
              <a:defRPr b="1" sz="1600"/>
            </a:lvl4pPr>
            <a:lvl5pPr indent="-228600" lvl="4" marL="2286000" algn="l">
              <a:lnSpc>
                <a:spcPct val="140000"/>
              </a:lnSpc>
              <a:spcBef>
                <a:spcPts val="500"/>
              </a:spcBef>
              <a:spcAft>
                <a:spcPts val="0"/>
              </a:spcAft>
              <a:buClr>
                <a:schemeClr val="lt2"/>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8" name="Google Shape;48;p7"/>
          <p:cNvSpPr txBox="1"/>
          <p:nvPr>
            <p:ph idx="4" type="body"/>
          </p:nvPr>
        </p:nvSpPr>
        <p:spPr>
          <a:xfrm>
            <a:off x="6309360" y="2752344"/>
            <a:ext cx="5431536" cy="3200400"/>
          </a:xfrm>
          <a:prstGeom prst="rect">
            <a:avLst/>
          </a:prstGeom>
          <a:noFill/>
          <a:ln>
            <a:noFill/>
          </a:ln>
        </p:spPr>
        <p:txBody>
          <a:bodyPr anchorCtr="0" anchor="t" bIns="0" lIns="0" spcFirstLastPara="1" rIns="91425" wrap="square" tIns="0">
            <a:normAutofit/>
          </a:bodyPr>
          <a:lstStyle>
            <a:lvl1pPr indent="-342900" lvl="0" marL="457200" algn="l">
              <a:lnSpc>
                <a:spcPct val="140000"/>
              </a:lnSpc>
              <a:spcBef>
                <a:spcPts val="1000"/>
              </a:spcBef>
              <a:spcAft>
                <a:spcPts val="0"/>
              </a:spcAft>
              <a:buClr>
                <a:schemeClr val="lt2"/>
              </a:buClr>
              <a:buSzPts val="1800"/>
              <a:buChar char="→"/>
              <a:defRPr/>
            </a:lvl1pPr>
            <a:lvl2pPr indent="-342900" lvl="1" marL="914400" algn="l">
              <a:lnSpc>
                <a:spcPct val="140000"/>
              </a:lnSpc>
              <a:spcBef>
                <a:spcPts val="500"/>
              </a:spcBef>
              <a:spcAft>
                <a:spcPts val="0"/>
              </a:spcAft>
              <a:buClr>
                <a:schemeClr val="lt2"/>
              </a:buClr>
              <a:buSzPts val="1800"/>
              <a:buChar char="→"/>
              <a:defRPr/>
            </a:lvl2pPr>
            <a:lvl3pPr indent="-342900" lvl="2" marL="1371600" algn="l">
              <a:lnSpc>
                <a:spcPct val="140000"/>
              </a:lnSpc>
              <a:spcBef>
                <a:spcPts val="500"/>
              </a:spcBef>
              <a:spcAft>
                <a:spcPts val="0"/>
              </a:spcAft>
              <a:buClr>
                <a:schemeClr val="lt2"/>
              </a:buClr>
              <a:buSzPts val="1800"/>
              <a:buChar char="→"/>
              <a:defRPr/>
            </a:lvl3pPr>
            <a:lvl4pPr indent="-342900" lvl="3" marL="1828800" algn="l">
              <a:lnSpc>
                <a:spcPct val="140000"/>
              </a:lnSpc>
              <a:spcBef>
                <a:spcPts val="500"/>
              </a:spcBef>
              <a:spcAft>
                <a:spcPts val="0"/>
              </a:spcAft>
              <a:buClr>
                <a:schemeClr val="lt2"/>
              </a:buClr>
              <a:buSzPts val="1800"/>
              <a:buChar char="→"/>
              <a:defRPr/>
            </a:lvl4pPr>
            <a:lvl5pPr indent="-342900" lvl="4" marL="2286000" algn="l">
              <a:lnSpc>
                <a:spcPct val="140000"/>
              </a:lnSpc>
              <a:spcBef>
                <a:spcPts val="500"/>
              </a:spcBef>
              <a:spcAft>
                <a:spcPts val="0"/>
              </a:spcAft>
              <a:buClr>
                <a:schemeClr val="lt2"/>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9" name="Google Shape;49;p7"/>
          <p:cNvSpPr txBox="1"/>
          <p:nvPr>
            <p:ph idx="10" type="dt"/>
          </p:nvPr>
        </p:nvSpPr>
        <p:spPr>
          <a:xfrm>
            <a:off x="438912" y="6153912"/>
            <a:ext cx="3456432"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7"/>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2" type="sldNum"/>
          </p:nvPr>
        </p:nvSpPr>
        <p:spPr>
          <a:xfrm>
            <a:off x="10238232" y="6153912"/>
            <a:ext cx="1510856" cy="502920"/>
          </a:xfrm>
          <a:prstGeom prst="rect">
            <a:avLst/>
          </a:prstGeom>
          <a:noFill/>
          <a:ln>
            <a:noFill/>
          </a:ln>
        </p:spPr>
        <p:txBody>
          <a:bodyPr anchorCtr="0" anchor="ctr" bIns="0" lIns="0" spcFirstLastPara="1" rIns="21945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8"/>
          <p:cNvSpPr txBox="1"/>
          <p:nvPr>
            <p:ph idx="10" type="dt"/>
          </p:nvPr>
        </p:nvSpPr>
        <p:spPr>
          <a:xfrm>
            <a:off x="438912" y="6153912"/>
            <a:ext cx="3456432"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8"/>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8"/>
          <p:cNvSpPr txBox="1"/>
          <p:nvPr>
            <p:ph idx="12" type="sldNum"/>
          </p:nvPr>
        </p:nvSpPr>
        <p:spPr>
          <a:xfrm>
            <a:off x="10238232" y="6153912"/>
            <a:ext cx="1510856" cy="502920"/>
          </a:xfrm>
          <a:prstGeom prst="rect">
            <a:avLst/>
          </a:prstGeom>
          <a:noFill/>
          <a:ln>
            <a:noFill/>
          </a:ln>
        </p:spPr>
        <p:txBody>
          <a:bodyPr anchorCtr="0" anchor="ctr"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9"/>
          <p:cNvSpPr txBox="1"/>
          <p:nvPr>
            <p:ph type="title"/>
          </p:nvPr>
        </p:nvSpPr>
        <p:spPr>
          <a:xfrm>
            <a:off x="448056" y="388800"/>
            <a:ext cx="3447288" cy="1069848"/>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2"/>
              </a:buClr>
              <a:buSzPts val="2800"/>
              <a:buFont typeface="Arial"/>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9"/>
          <p:cNvSpPr txBox="1"/>
          <p:nvPr>
            <p:ph idx="1" type="body"/>
          </p:nvPr>
        </p:nvSpPr>
        <p:spPr>
          <a:xfrm>
            <a:off x="4370832" y="393192"/>
            <a:ext cx="7379208" cy="5559552"/>
          </a:xfrm>
          <a:prstGeom prst="rect">
            <a:avLst/>
          </a:prstGeom>
          <a:noFill/>
          <a:ln>
            <a:noFill/>
          </a:ln>
        </p:spPr>
        <p:txBody>
          <a:bodyPr anchorCtr="0" anchor="t" bIns="0" lIns="0" spcFirstLastPara="1" rIns="91425" wrap="square" tIns="0">
            <a:normAutofit/>
          </a:bodyPr>
          <a:lstStyle>
            <a:lvl1pPr indent="-342900" lvl="0" marL="457200" algn="l">
              <a:lnSpc>
                <a:spcPct val="140000"/>
              </a:lnSpc>
              <a:spcBef>
                <a:spcPts val="1000"/>
              </a:spcBef>
              <a:spcAft>
                <a:spcPts val="0"/>
              </a:spcAft>
              <a:buClr>
                <a:schemeClr val="lt2"/>
              </a:buClr>
              <a:buSzPts val="1800"/>
              <a:buChar char="→"/>
              <a:defRPr sz="1800"/>
            </a:lvl1pPr>
            <a:lvl2pPr indent="-342900" lvl="1" marL="914400" algn="l">
              <a:lnSpc>
                <a:spcPct val="140000"/>
              </a:lnSpc>
              <a:spcBef>
                <a:spcPts val="500"/>
              </a:spcBef>
              <a:spcAft>
                <a:spcPts val="0"/>
              </a:spcAft>
              <a:buClr>
                <a:schemeClr val="lt2"/>
              </a:buClr>
              <a:buSzPts val="1800"/>
              <a:buChar char="→"/>
              <a:defRPr sz="1800"/>
            </a:lvl2pPr>
            <a:lvl3pPr indent="-342900" lvl="2" marL="1371600" algn="l">
              <a:lnSpc>
                <a:spcPct val="140000"/>
              </a:lnSpc>
              <a:spcBef>
                <a:spcPts val="500"/>
              </a:spcBef>
              <a:spcAft>
                <a:spcPts val="0"/>
              </a:spcAft>
              <a:buClr>
                <a:schemeClr val="lt2"/>
              </a:buClr>
              <a:buSzPts val="1800"/>
              <a:buChar char="→"/>
              <a:defRPr sz="1800"/>
            </a:lvl3pPr>
            <a:lvl4pPr indent="-342900" lvl="3" marL="1828800" algn="l">
              <a:lnSpc>
                <a:spcPct val="140000"/>
              </a:lnSpc>
              <a:spcBef>
                <a:spcPts val="500"/>
              </a:spcBef>
              <a:spcAft>
                <a:spcPts val="0"/>
              </a:spcAft>
              <a:buClr>
                <a:schemeClr val="lt2"/>
              </a:buClr>
              <a:buSzPts val="1800"/>
              <a:buChar char="→"/>
              <a:defRPr sz="1800"/>
            </a:lvl4pPr>
            <a:lvl5pPr indent="-342900" lvl="4" marL="2286000" algn="l">
              <a:lnSpc>
                <a:spcPct val="140000"/>
              </a:lnSpc>
              <a:spcBef>
                <a:spcPts val="500"/>
              </a:spcBef>
              <a:spcAft>
                <a:spcPts val="0"/>
              </a:spcAft>
              <a:buClr>
                <a:schemeClr val="lt2"/>
              </a:buClr>
              <a:buSzPts val="1800"/>
              <a:buChar char="→"/>
              <a:defRPr sz="18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59" name="Google Shape;59;p9"/>
          <p:cNvSpPr txBox="1"/>
          <p:nvPr>
            <p:ph idx="2" type="body"/>
          </p:nvPr>
        </p:nvSpPr>
        <p:spPr>
          <a:xfrm>
            <a:off x="448056" y="1733550"/>
            <a:ext cx="3447288" cy="4219194"/>
          </a:xfrm>
          <a:prstGeom prst="rect">
            <a:avLst/>
          </a:prstGeom>
          <a:noFill/>
          <a:ln>
            <a:noFill/>
          </a:ln>
        </p:spPr>
        <p:txBody>
          <a:bodyPr anchorCtr="0" anchor="t" bIns="0" lIns="0" spcFirstLastPara="1" rIns="91425" wrap="square" tIns="0">
            <a:normAutofit/>
          </a:bodyPr>
          <a:lstStyle>
            <a:lvl1pPr indent="-228600" lvl="0" marL="457200" algn="l">
              <a:lnSpc>
                <a:spcPct val="140000"/>
              </a:lnSpc>
              <a:spcBef>
                <a:spcPts val="1000"/>
              </a:spcBef>
              <a:spcAft>
                <a:spcPts val="0"/>
              </a:spcAft>
              <a:buClr>
                <a:schemeClr val="lt2"/>
              </a:buClr>
              <a:buSzPts val="1800"/>
              <a:buNone/>
              <a:defRPr sz="1800"/>
            </a:lvl1pPr>
            <a:lvl2pPr indent="-228600" lvl="1" marL="914400" algn="l">
              <a:lnSpc>
                <a:spcPct val="140000"/>
              </a:lnSpc>
              <a:spcBef>
                <a:spcPts val="500"/>
              </a:spcBef>
              <a:spcAft>
                <a:spcPts val="0"/>
              </a:spcAft>
              <a:buClr>
                <a:schemeClr val="lt2"/>
              </a:buClr>
              <a:buSzPts val="1400"/>
              <a:buNone/>
              <a:defRPr sz="1400"/>
            </a:lvl2pPr>
            <a:lvl3pPr indent="-228600" lvl="2" marL="1371600" algn="l">
              <a:lnSpc>
                <a:spcPct val="140000"/>
              </a:lnSpc>
              <a:spcBef>
                <a:spcPts val="500"/>
              </a:spcBef>
              <a:spcAft>
                <a:spcPts val="0"/>
              </a:spcAft>
              <a:buClr>
                <a:schemeClr val="lt2"/>
              </a:buClr>
              <a:buSzPts val="1200"/>
              <a:buNone/>
              <a:defRPr sz="1200"/>
            </a:lvl3pPr>
            <a:lvl4pPr indent="-228600" lvl="3" marL="1828800" algn="l">
              <a:lnSpc>
                <a:spcPct val="140000"/>
              </a:lnSpc>
              <a:spcBef>
                <a:spcPts val="500"/>
              </a:spcBef>
              <a:spcAft>
                <a:spcPts val="0"/>
              </a:spcAft>
              <a:buClr>
                <a:schemeClr val="lt2"/>
              </a:buClr>
              <a:buSzPts val="1000"/>
              <a:buNone/>
              <a:defRPr sz="1000"/>
            </a:lvl4pPr>
            <a:lvl5pPr indent="-228600" lvl="4" marL="2286000" algn="l">
              <a:lnSpc>
                <a:spcPct val="140000"/>
              </a:lnSpc>
              <a:spcBef>
                <a:spcPts val="500"/>
              </a:spcBef>
              <a:spcAft>
                <a:spcPts val="0"/>
              </a:spcAft>
              <a:buClr>
                <a:schemeClr val="lt2"/>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0" name="Google Shape;60;p9"/>
          <p:cNvSpPr txBox="1"/>
          <p:nvPr>
            <p:ph idx="10" type="dt"/>
          </p:nvPr>
        </p:nvSpPr>
        <p:spPr>
          <a:xfrm>
            <a:off x="438912" y="6153912"/>
            <a:ext cx="3456432"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9"/>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9"/>
          <p:cNvSpPr txBox="1"/>
          <p:nvPr>
            <p:ph idx="12" type="sldNum"/>
          </p:nvPr>
        </p:nvSpPr>
        <p:spPr>
          <a:xfrm>
            <a:off x="10238232" y="6153912"/>
            <a:ext cx="1510856" cy="502920"/>
          </a:xfrm>
          <a:prstGeom prst="rect">
            <a:avLst/>
          </a:prstGeom>
          <a:noFill/>
          <a:ln>
            <a:noFill/>
          </a:ln>
        </p:spPr>
        <p:txBody>
          <a:bodyPr anchorCtr="0" anchor="ctr"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10"/>
          <p:cNvSpPr txBox="1"/>
          <p:nvPr>
            <p:ph type="title"/>
          </p:nvPr>
        </p:nvSpPr>
        <p:spPr>
          <a:xfrm>
            <a:off x="448056" y="388800"/>
            <a:ext cx="3447288" cy="1069848"/>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2"/>
              </a:buClr>
              <a:buSzPts val="2800"/>
              <a:buFont typeface="Arial"/>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0"/>
          <p:cNvSpPr/>
          <p:nvPr>
            <p:ph idx="2" type="pic"/>
          </p:nvPr>
        </p:nvSpPr>
        <p:spPr>
          <a:xfrm>
            <a:off x="4370832" y="441324"/>
            <a:ext cx="7373112" cy="5511419"/>
          </a:xfrm>
          <a:prstGeom prst="rect">
            <a:avLst/>
          </a:prstGeom>
          <a:noFill/>
          <a:ln>
            <a:noFill/>
          </a:ln>
        </p:spPr>
        <p:txBody>
          <a:bodyPr anchorCtr="0" anchor="t" bIns="0" lIns="0" spcFirstLastPara="1" rIns="91425" wrap="square" tIns="0">
            <a:noAutofit/>
          </a:bodyPr>
          <a:lstStyle>
            <a:lvl1pPr lvl="0" marR="0" rtl="0" algn="l">
              <a:lnSpc>
                <a:spcPct val="140000"/>
              </a:lnSpc>
              <a:spcBef>
                <a:spcPts val="1000"/>
              </a:spcBef>
              <a:spcAft>
                <a:spcPts val="0"/>
              </a:spcAft>
              <a:buClr>
                <a:schemeClr val="lt2"/>
              </a:buClr>
              <a:buSzPts val="3200"/>
              <a:buFont typeface="Calibri"/>
              <a:buNone/>
              <a:defRPr b="0" i="0" sz="3200" u="none" cap="none" strike="noStrike">
                <a:solidFill>
                  <a:schemeClr val="lt2"/>
                </a:solidFill>
                <a:latin typeface="Open Sans"/>
                <a:ea typeface="Open Sans"/>
                <a:cs typeface="Open Sans"/>
                <a:sym typeface="Open Sans"/>
              </a:defRPr>
            </a:lvl1pPr>
            <a:lvl2pPr lvl="1" marR="0" rtl="0" algn="l">
              <a:lnSpc>
                <a:spcPct val="140000"/>
              </a:lnSpc>
              <a:spcBef>
                <a:spcPts val="500"/>
              </a:spcBef>
              <a:spcAft>
                <a:spcPts val="0"/>
              </a:spcAft>
              <a:buClr>
                <a:schemeClr val="lt2"/>
              </a:buClr>
              <a:buSzPts val="2800"/>
              <a:buFont typeface="Calibri"/>
              <a:buNone/>
              <a:defRPr b="0" i="0" sz="2800" u="none" cap="none" strike="noStrike">
                <a:solidFill>
                  <a:schemeClr val="lt2"/>
                </a:solidFill>
                <a:latin typeface="Open Sans"/>
                <a:ea typeface="Open Sans"/>
                <a:cs typeface="Open Sans"/>
                <a:sym typeface="Open Sans"/>
              </a:defRPr>
            </a:lvl2pPr>
            <a:lvl3pPr lvl="2" marR="0" rtl="0" algn="l">
              <a:lnSpc>
                <a:spcPct val="140000"/>
              </a:lnSpc>
              <a:spcBef>
                <a:spcPts val="500"/>
              </a:spcBef>
              <a:spcAft>
                <a:spcPts val="0"/>
              </a:spcAft>
              <a:buClr>
                <a:schemeClr val="lt2"/>
              </a:buClr>
              <a:buSzPts val="2400"/>
              <a:buFont typeface="Calibri"/>
              <a:buNone/>
              <a:defRPr b="0" i="0" sz="2400" u="none" cap="none" strike="noStrike">
                <a:solidFill>
                  <a:schemeClr val="lt2"/>
                </a:solidFill>
                <a:latin typeface="Open Sans"/>
                <a:ea typeface="Open Sans"/>
                <a:cs typeface="Open Sans"/>
                <a:sym typeface="Open Sans"/>
              </a:defRPr>
            </a:lvl3pPr>
            <a:lvl4pPr lvl="3" marR="0" rtl="0" algn="l">
              <a:lnSpc>
                <a:spcPct val="140000"/>
              </a:lnSpc>
              <a:spcBef>
                <a:spcPts val="500"/>
              </a:spcBef>
              <a:spcAft>
                <a:spcPts val="0"/>
              </a:spcAft>
              <a:buClr>
                <a:schemeClr val="lt2"/>
              </a:buClr>
              <a:buSzPts val="2000"/>
              <a:buFont typeface="Calibri"/>
              <a:buNone/>
              <a:defRPr b="0" i="0" sz="2000" u="none" cap="none" strike="noStrike">
                <a:solidFill>
                  <a:schemeClr val="lt2"/>
                </a:solidFill>
                <a:latin typeface="Open Sans"/>
                <a:ea typeface="Open Sans"/>
                <a:cs typeface="Open Sans"/>
                <a:sym typeface="Open Sans"/>
              </a:defRPr>
            </a:lvl4pPr>
            <a:lvl5pPr lvl="4" marR="0" rtl="0" algn="l">
              <a:lnSpc>
                <a:spcPct val="140000"/>
              </a:lnSpc>
              <a:spcBef>
                <a:spcPts val="500"/>
              </a:spcBef>
              <a:spcAft>
                <a:spcPts val="0"/>
              </a:spcAft>
              <a:buClr>
                <a:schemeClr val="lt2"/>
              </a:buClr>
              <a:buSzPts val="2000"/>
              <a:buFont typeface="Calibri"/>
              <a:buNone/>
              <a:defRPr b="0" i="0" sz="2000" u="none" cap="none" strike="noStrike">
                <a:solidFill>
                  <a:schemeClr val="lt2"/>
                </a:solidFill>
                <a:latin typeface="Open Sans"/>
                <a:ea typeface="Open Sans"/>
                <a:cs typeface="Open Sans"/>
                <a:sym typeface="Open Sans"/>
              </a:defRPr>
            </a:lvl5pPr>
            <a:lvl6pPr lvl="5"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Open Sans"/>
                <a:ea typeface="Open Sans"/>
                <a:cs typeface="Open Sans"/>
                <a:sym typeface="Open Sans"/>
              </a:defRPr>
            </a:lvl6pPr>
            <a:lvl7pPr lvl="6"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Open Sans"/>
                <a:ea typeface="Open Sans"/>
                <a:cs typeface="Open Sans"/>
                <a:sym typeface="Open Sans"/>
              </a:defRPr>
            </a:lvl7pPr>
            <a:lvl8pPr lvl="7"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Open Sans"/>
                <a:ea typeface="Open Sans"/>
                <a:cs typeface="Open Sans"/>
                <a:sym typeface="Open Sans"/>
              </a:defRPr>
            </a:lvl8pPr>
            <a:lvl9pPr lvl="8"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Open Sans"/>
                <a:ea typeface="Open Sans"/>
                <a:cs typeface="Open Sans"/>
                <a:sym typeface="Open Sans"/>
              </a:defRPr>
            </a:lvl9pPr>
          </a:lstStyle>
          <a:p/>
        </p:txBody>
      </p:sp>
      <p:sp>
        <p:nvSpPr>
          <p:cNvPr id="66" name="Google Shape;66;p10"/>
          <p:cNvSpPr txBox="1"/>
          <p:nvPr>
            <p:ph idx="1" type="body"/>
          </p:nvPr>
        </p:nvSpPr>
        <p:spPr>
          <a:xfrm>
            <a:off x="448056" y="1735200"/>
            <a:ext cx="3447288" cy="4214750"/>
          </a:xfrm>
          <a:prstGeom prst="rect">
            <a:avLst/>
          </a:prstGeom>
          <a:noFill/>
          <a:ln>
            <a:noFill/>
          </a:ln>
        </p:spPr>
        <p:txBody>
          <a:bodyPr anchorCtr="0" anchor="t" bIns="0" lIns="0" spcFirstLastPara="1" rIns="91425" wrap="square" tIns="0">
            <a:normAutofit/>
          </a:bodyPr>
          <a:lstStyle>
            <a:lvl1pPr indent="-228600" lvl="0" marL="457200" algn="l">
              <a:lnSpc>
                <a:spcPct val="140000"/>
              </a:lnSpc>
              <a:spcBef>
                <a:spcPts val="1000"/>
              </a:spcBef>
              <a:spcAft>
                <a:spcPts val="0"/>
              </a:spcAft>
              <a:buClr>
                <a:schemeClr val="lt2"/>
              </a:buClr>
              <a:buSzPts val="1800"/>
              <a:buNone/>
              <a:defRPr sz="1800"/>
            </a:lvl1pPr>
            <a:lvl2pPr indent="-228600" lvl="1" marL="914400" algn="l">
              <a:lnSpc>
                <a:spcPct val="140000"/>
              </a:lnSpc>
              <a:spcBef>
                <a:spcPts val="500"/>
              </a:spcBef>
              <a:spcAft>
                <a:spcPts val="0"/>
              </a:spcAft>
              <a:buClr>
                <a:schemeClr val="lt2"/>
              </a:buClr>
              <a:buSzPts val="1400"/>
              <a:buNone/>
              <a:defRPr sz="1400"/>
            </a:lvl2pPr>
            <a:lvl3pPr indent="-228600" lvl="2" marL="1371600" algn="l">
              <a:lnSpc>
                <a:spcPct val="140000"/>
              </a:lnSpc>
              <a:spcBef>
                <a:spcPts val="500"/>
              </a:spcBef>
              <a:spcAft>
                <a:spcPts val="0"/>
              </a:spcAft>
              <a:buClr>
                <a:schemeClr val="lt2"/>
              </a:buClr>
              <a:buSzPts val="1200"/>
              <a:buNone/>
              <a:defRPr sz="1200"/>
            </a:lvl3pPr>
            <a:lvl4pPr indent="-228600" lvl="3" marL="1828800" algn="l">
              <a:lnSpc>
                <a:spcPct val="140000"/>
              </a:lnSpc>
              <a:spcBef>
                <a:spcPts val="500"/>
              </a:spcBef>
              <a:spcAft>
                <a:spcPts val="0"/>
              </a:spcAft>
              <a:buClr>
                <a:schemeClr val="lt2"/>
              </a:buClr>
              <a:buSzPts val="1000"/>
              <a:buNone/>
              <a:defRPr sz="1000"/>
            </a:lvl4pPr>
            <a:lvl5pPr indent="-228600" lvl="4" marL="2286000" algn="l">
              <a:lnSpc>
                <a:spcPct val="140000"/>
              </a:lnSpc>
              <a:spcBef>
                <a:spcPts val="500"/>
              </a:spcBef>
              <a:spcAft>
                <a:spcPts val="0"/>
              </a:spcAft>
              <a:buClr>
                <a:schemeClr val="lt2"/>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7" name="Google Shape;67;p10"/>
          <p:cNvSpPr txBox="1"/>
          <p:nvPr>
            <p:ph idx="10" type="dt"/>
          </p:nvPr>
        </p:nvSpPr>
        <p:spPr>
          <a:xfrm>
            <a:off x="438912" y="6153912"/>
            <a:ext cx="3456432" cy="5029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0"/>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0"/>
          <p:cNvSpPr txBox="1"/>
          <p:nvPr>
            <p:ph idx="12" type="sldNum"/>
          </p:nvPr>
        </p:nvSpPr>
        <p:spPr>
          <a:xfrm>
            <a:off x="10238232" y="6153912"/>
            <a:ext cx="1510856" cy="502920"/>
          </a:xfrm>
          <a:prstGeom prst="rect">
            <a:avLst/>
          </a:prstGeom>
          <a:noFill/>
          <a:ln>
            <a:noFill/>
          </a:ln>
        </p:spPr>
        <p:txBody>
          <a:bodyPr anchorCtr="0" anchor="ctr"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uk-U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48056" y="388800"/>
            <a:ext cx="11301984" cy="1141200"/>
          </a:xfrm>
          <a:prstGeom prst="rect">
            <a:avLst/>
          </a:prstGeom>
          <a:noFill/>
          <a:ln>
            <a:noFill/>
          </a:ln>
        </p:spPr>
        <p:txBody>
          <a:bodyPr anchorCtr="0" anchor="t" bIns="0" lIns="0" spcFirstLastPara="1" rIns="0" wrap="square" tIns="0">
            <a:normAutofit/>
          </a:bodyPr>
          <a:lstStyle>
            <a:lvl1pPr lvl="0" marR="0" rtl="0" algn="l">
              <a:lnSpc>
                <a:spcPct val="90000"/>
              </a:lnSpc>
              <a:spcBef>
                <a:spcPts val="0"/>
              </a:spcBef>
              <a:spcAft>
                <a:spcPts val="0"/>
              </a:spcAft>
              <a:buClr>
                <a:schemeClr val="lt2"/>
              </a:buClr>
              <a:buSzPts val="2800"/>
              <a:buFont typeface="Arial"/>
              <a:buNone/>
              <a:defRPr b="0" i="1" sz="2800" u="none" cap="none" strike="noStrike">
                <a:solidFill>
                  <a:schemeClr val="lt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48056" y="1733550"/>
            <a:ext cx="11293200" cy="3783013"/>
          </a:xfrm>
          <a:prstGeom prst="rect">
            <a:avLst/>
          </a:prstGeom>
          <a:noFill/>
          <a:ln>
            <a:noFill/>
          </a:ln>
        </p:spPr>
        <p:txBody>
          <a:bodyPr anchorCtr="0" anchor="t" bIns="0" lIns="0" spcFirstLastPara="1" rIns="91425" wrap="square" tIns="0">
            <a:normAutofit/>
          </a:bodyPr>
          <a:lstStyle>
            <a:lvl1pPr indent="-342900" lvl="0" marL="457200" marR="0" rtl="0" algn="l">
              <a:lnSpc>
                <a:spcPct val="140000"/>
              </a:lnSpc>
              <a:spcBef>
                <a:spcPts val="1000"/>
              </a:spcBef>
              <a:spcAft>
                <a:spcPts val="0"/>
              </a:spcAft>
              <a:buClr>
                <a:schemeClr val="lt2"/>
              </a:buClr>
              <a:buSzPts val="1800"/>
              <a:buFont typeface="Calibri"/>
              <a:buChar char="→"/>
              <a:defRPr b="0" i="0" sz="1800" u="none" cap="none" strike="noStrike">
                <a:solidFill>
                  <a:schemeClr val="lt2"/>
                </a:solidFill>
                <a:latin typeface="Open Sans"/>
                <a:ea typeface="Open Sans"/>
                <a:cs typeface="Open Sans"/>
                <a:sym typeface="Open Sans"/>
              </a:defRPr>
            </a:lvl1pPr>
            <a:lvl2pPr indent="-342900" lvl="1" marL="914400" marR="0" rtl="0" algn="l">
              <a:lnSpc>
                <a:spcPct val="140000"/>
              </a:lnSpc>
              <a:spcBef>
                <a:spcPts val="500"/>
              </a:spcBef>
              <a:spcAft>
                <a:spcPts val="0"/>
              </a:spcAft>
              <a:buClr>
                <a:schemeClr val="lt2"/>
              </a:buClr>
              <a:buSzPts val="1800"/>
              <a:buFont typeface="Calibri"/>
              <a:buChar char="→"/>
              <a:defRPr b="0" i="0" sz="1800" u="none" cap="none" strike="noStrike">
                <a:solidFill>
                  <a:schemeClr val="lt2"/>
                </a:solidFill>
                <a:latin typeface="Open Sans"/>
                <a:ea typeface="Open Sans"/>
                <a:cs typeface="Open Sans"/>
                <a:sym typeface="Open Sans"/>
              </a:defRPr>
            </a:lvl2pPr>
            <a:lvl3pPr indent="-342900" lvl="2" marL="1371600" marR="0" rtl="0" algn="l">
              <a:lnSpc>
                <a:spcPct val="140000"/>
              </a:lnSpc>
              <a:spcBef>
                <a:spcPts val="500"/>
              </a:spcBef>
              <a:spcAft>
                <a:spcPts val="0"/>
              </a:spcAft>
              <a:buClr>
                <a:schemeClr val="lt2"/>
              </a:buClr>
              <a:buSzPts val="1800"/>
              <a:buFont typeface="Calibri"/>
              <a:buChar char="→"/>
              <a:defRPr b="0" i="0" sz="1800" u="none" cap="none" strike="noStrike">
                <a:solidFill>
                  <a:schemeClr val="lt2"/>
                </a:solidFill>
                <a:latin typeface="Open Sans"/>
                <a:ea typeface="Open Sans"/>
                <a:cs typeface="Open Sans"/>
                <a:sym typeface="Open Sans"/>
              </a:defRPr>
            </a:lvl3pPr>
            <a:lvl4pPr indent="-342900" lvl="3" marL="1828800" marR="0" rtl="0" algn="l">
              <a:lnSpc>
                <a:spcPct val="140000"/>
              </a:lnSpc>
              <a:spcBef>
                <a:spcPts val="500"/>
              </a:spcBef>
              <a:spcAft>
                <a:spcPts val="0"/>
              </a:spcAft>
              <a:buClr>
                <a:schemeClr val="lt2"/>
              </a:buClr>
              <a:buSzPts val="1800"/>
              <a:buFont typeface="Calibri"/>
              <a:buChar char="→"/>
              <a:defRPr b="0" i="0" sz="1800" u="none" cap="none" strike="noStrike">
                <a:solidFill>
                  <a:schemeClr val="lt2"/>
                </a:solidFill>
                <a:latin typeface="Open Sans"/>
                <a:ea typeface="Open Sans"/>
                <a:cs typeface="Open Sans"/>
                <a:sym typeface="Open Sans"/>
              </a:defRPr>
            </a:lvl4pPr>
            <a:lvl5pPr indent="-342900" lvl="4" marL="2286000" marR="0" rtl="0" algn="l">
              <a:lnSpc>
                <a:spcPct val="140000"/>
              </a:lnSpc>
              <a:spcBef>
                <a:spcPts val="500"/>
              </a:spcBef>
              <a:spcAft>
                <a:spcPts val="0"/>
              </a:spcAft>
              <a:buClr>
                <a:schemeClr val="lt2"/>
              </a:buClr>
              <a:buSzPts val="1800"/>
              <a:buFont typeface="Calibri"/>
              <a:buChar char="→"/>
              <a:defRPr b="0" i="0" sz="1800" u="none" cap="none" strike="noStrike">
                <a:solidFill>
                  <a:schemeClr val="lt2"/>
                </a:solidFill>
                <a:latin typeface="Open Sans"/>
                <a:ea typeface="Open Sans"/>
                <a:cs typeface="Open Sans"/>
                <a:sym typeface="Open Sans"/>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Open Sans"/>
                <a:ea typeface="Open Sans"/>
                <a:cs typeface="Open Sans"/>
                <a:sym typeface="Open Sans"/>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Open Sans"/>
                <a:ea typeface="Open Sans"/>
                <a:cs typeface="Open Sans"/>
                <a:sym typeface="Open Sans"/>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Open Sans"/>
                <a:ea typeface="Open Sans"/>
                <a:cs typeface="Open Sans"/>
                <a:sym typeface="Open Sans"/>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Open Sans"/>
                <a:ea typeface="Open Sans"/>
                <a:cs typeface="Open Sans"/>
                <a:sym typeface="Open Sans"/>
              </a:defRPr>
            </a:lvl9pPr>
          </a:lstStyle>
          <a:p/>
        </p:txBody>
      </p:sp>
      <p:sp>
        <p:nvSpPr>
          <p:cNvPr id="8" name="Google Shape;8;p1"/>
          <p:cNvSpPr txBox="1"/>
          <p:nvPr>
            <p:ph idx="11" type="ftr"/>
          </p:nvPr>
        </p:nvSpPr>
        <p:spPr>
          <a:xfrm>
            <a:off x="4370832" y="6153912"/>
            <a:ext cx="5397056" cy="502920"/>
          </a:xfrm>
          <a:prstGeom prst="rect">
            <a:avLst/>
          </a:prstGeom>
          <a:noFill/>
          <a:ln>
            <a:noFill/>
          </a:ln>
        </p:spPr>
        <p:txBody>
          <a:bodyPr anchorCtr="0" anchor="ctr" bIns="0" lIns="0" spcFirstLastPara="1" rIns="91425" wrap="square" tIns="0">
            <a:noAutofit/>
          </a:bodyPr>
          <a:lstStyle>
            <a:lvl1pPr lvl="0" marR="0" rtl="0" algn="l">
              <a:spcBef>
                <a:spcPts val="0"/>
              </a:spcBef>
              <a:spcAft>
                <a:spcPts val="0"/>
              </a:spcAft>
              <a:buSzPts val="1400"/>
              <a:buNone/>
              <a:defRPr b="0" i="0" sz="900" u="none" cap="none" strike="noStrike">
                <a:solidFill>
                  <a:schemeClr val="lt2"/>
                </a:solidFill>
                <a:latin typeface="Open Sans"/>
                <a:ea typeface="Open Sans"/>
                <a:cs typeface="Open Sans"/>
                <a:sym typeface="Open Sans"/>
              </a:defRPr>
            </a:lvl1pPr>
            <a:lvl2pPr lvl="1"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2pPr>
            <a:lvl3pPr lvl="2"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3pPr>
            <a:lvl4pPr lvl="3"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4pPr>
            <a:lvl5pPr lvl="4"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5pPr>
            <a:lvl6pPr lvl="5"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6pPr>
            <a:lvl7pPr lvl="6"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7pPr>
            <a:lvl8pPr lvl="7"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8pPr>
            <a:lvl9pPr lvl="8"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9pPr>
          </a:lstStyle>
          <a:p/>
        </p:txBody>
      </p:sp>
      <p:sp>
        <p:nvSpPr>
          <p:cNvPr id="9" name="Google Shape;9;p1"/>
          <p:cNvSpPr txBox="1"/>
          <p:nvPr>
            <p:ph idx="12" type="sldNum"/>
          </p:nvPr>
        </p:nvSpPr>
        <p:spPr>
          <a:xfrm>
            <a:off x="10238232" y="6153912"/>
            <a:ext cx="1510856" cy="502920"/>
          </a:xfrm>
          <a:prstGeom prst="rect">
            <a:avLst/>
          </a:prstGeom>
          <a:noFill/>
          <a:ln>
            <a:noFill/>
          </a:ln>
        </p:spPr>
        <p:txBody>
          <a:bodyPr anchorCtr="0" anchor="ctr" bIns="0" lIns="0" spcFirstLastPara="1" rIns="0" wrap="square" tIns="0">
            <a:noAutofit/>
          </a:bodyPr>
          <a:lstStyle>
            <a:lvl1pPr indent="0" lvl="0" marL="0" marR="0" rtl="0" algn="r">
              <a:spcBef>
                <a:spcPts val="0"/>
              </a:spcBef>
              <a:buNone/>
              <a:defRPr b="0" i="0" sz="900" u="none" cap="none" strike="noStrike">
                <a:solidFill>
                  <a:schemeClr val="lt2"/>
                </a:solidFill>
                <a:latin typeface="Open Sans"/>
                <a:ea typeface="Open Sans"/>
                <a:cs typeface="Open Sans"/>
                <a:sym typeface="Open Sans"/>
              </a:defRPr>
            </a:lvl1pPr>
            <a:lvl2pPr indent="0" lvl="1" marL="0" marR="0" rtl="0" algn="r">
              <a:spcBef>
                <a:spcPts val="0"/>
              </a:spcBef>
              <a:buNone/>
              <a:defRPr b="0" i="0" sz="900" u="none" cap="none" strike="noStrike">
                <a:solidFill>
                  <a:schemeClr val="lt2"/>
                </a:solidFill>
                <a:latin typeface="Open Sans"/>
                <a:ea typeface="Open Sans"/>
                <a:cs typeface="Open Sans"/>
                <a:sym typeface="Open Sans"/>
              </a:defRPr>
            </a:lvl2pPr>
            <a:lvl3pPr indent="0" lvl="2" marL="0" marR="0" rtl="0" algn="r">
              <a:spcBef>
                <a:spcPts val="0"/>
              </a:spcBef>
              <a:buNone/>
              <a:defRPr b="0" i="0" sz="900" u="none" cap="none" strike="noStrike">
                <a:solidFill>
                  <a:schemeClr val="lt2"/>
                </a:solidFill>
                <a:latin typeface="Open Sans"/>
                <a:ea typeface="Open Sans"/>
                <a:cs typeface="Open Sans"/>
                <a:sym typeface="Open Sans"/>
              </a:defRPr>
            </a:lvl3pPr>
            <a:lvl4pPr indent="0" lvl="3" marL="0" marR="0" rtl="0" algn="r">
              <a:spcBef>
                <a:spcPts val="0"/>
              </a:spcBef>
              <a:buNone/>
              <a:defRPr b="0" i="0" sz="900" u="none" cap="none" strike="noStrike">
                <a:solidFill>
                  <a:schemeClr val="lt2"/>
                </a:solidFill>
                <a:latin typeface="Open Sans"/>
                <a:ea typeface="Open Sans"/>
                <a:cs typeface="Open Sans"/>
                <a:sym typeface="Open Sans"/>
              </a:defRPr>
            </a:lvl4pPr>
            <a:lvl5pPr indent="0" lvl="4" marL="0" marR="0" rtl="0" algn="r">
              <a:spcBef>
                <a:spcPts val="0"/>
              </a:spcBef>
              <a:buNone/>
              <a:defRPr b="0" i="0" sz="900" u="none" cap="none" strike="noStrike">
                <a:solidFill>
                  <a:schemeClr val="lt2"/>
                </a:solidFill>
                <a:latin typeface="Open Sans"/>
                <a:ea typeface="Open Sans"/>
                <a:cs typeface="Open Sans"/>
                <a:sym typeface="Open Sans"/>
              </a:defRPr>
            </a:lvl5pPr>
            <a:lvl6pPr indent="0" lvl="5" marL="0" marR="0" rtl="0" algn="r">
              <a:spcBef>
                <a:spcPts val="0"/>
              </a:spcBef>
              <a:buNone/>
              <a:defRPr b="0" i="0" sz="900" u="none" cap="none" strike="noStrike">
                <a:solidFill>
                  <a:schemeClr val="lt2"/>
                </a:solidFill>
                <a:latin typeface="Open Sans"/>
                <a:ea typeface="Open Sans"/>
                <a:cs typeface="Open Sans"/>
                <a:sym typeface="Open Sans"/>
              </a:defRPr>
            </a:lvl6pPr>
            <a:lvl7pPr indent="0" lvl="6" marL="0" marR="0" rtl="0" algn="r">
              <a:spcBef>
                <a:spcPts val="0"/>
              </a:spcBef>
              <a:buNone/>
              <a:defRPr b="0" i="0" sz="900" u="none" cap="none" strike="noStrike">
                <a:solidFill>
                  <a:schemeClr val="lt2"/>
                </a:solidFill>
                <a:latin typeface="Open Sans"/>
                <a:ea typeface="Open Sans"/>
                <a:cs typeface="Open Sans"/>
                <a:sym typeface="Open Sans"/>
              </a:defRPr>
            </a:lvl7pPr>
            <a:lvl8pPr indent="0" lvl="7" marL="0" marR="0" rtl="0" algn="r">
              <a:spcBef>
                <a:spcPts val="0"/>
              </a:spcBef>
              <a:buNone/>
              <a:defRPr b="0" i="0" sz="900" u="none" cap="none" strike="noStrike">
                <a:solidFill>
                  <a:schemeClr val="lt2"/>
                </a:solidFill>
                <a:latin typeface="Open Sans"/>
                <a:ea typeface="Open Sans"/>
                <a:cs typeface="Open Sans"/>
                <a:sym typeface="Open Sans"/>
              </a:defRPr>
            </a:lvl8pPr>
            <a:lvl9pPr indent="0" lvl="8" marL="0" marR="0" rtl="0" algn="r">
              <a:spcBef>
                <a:spcPts val="0"/>
              </a:spcBef>
              <a:buNone/>
              <a:defRPr b="0" i="0" sz="900" u="none" cap="none" strike="noStrike">
                <a:solidFill>
                  <a:schemeClr val="lt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uk-UA"/>
              <a:t>‹#›</a:t>
            </a:fld>
            <a:endParaRPr/>
          </a:p>
        </p:txBody>
      </p:sp>
      <p:sp>
        <p:nvSpPr>
          <p:cNvPr id="10" name="Google Shape;10;p1"/>
          <p:cNvSpPr txBox="1"/>
          <p:nvPr>
            <p:ph idx="10" type="dt"/>
          </p:nvPr>
        </p:nvSpPr>
        <p:spPr>
          <a:xfrm>
            <a:off x="442912" y="6152968"/>
            <a:ext cx="3457576" cy="502920"/>
          </a:xfrm>
          <a:prstGeom prst="rect">
            <a:avLst/>
          </a:prstGeom>
          <a:noFill/>
          <a:ln>
            <a:noFill/>
          </a:ln>
        </p:spPr>
        <p:txBody>
          <a:bodyPr anchorCtr="0" anchor="ctr" bIns="0" lIns="0" spcFirstLastPara="1" rIns="0" wrap="square" tIns="0">
            <a:normAutofit/>
          </a:bodyPr>
          <a:lstStyle>
            <a:lvl1pPr lvl="0" marR="0" rtl="0" algn="l">
              <a:spcBef>
                <a:spcPts val="0"/>
              </a:spcBef>
              <a:spcAft>
                <a:spcPts val="0"/>
              </a:spcAft>
              <a:buSzPts val="1400"/>
              <a:buNone/>
              <a:defRPr b="0" i="0" sz="900" u="none" cap="none" strike="noStrike">
                <a:solidFill>
                  <a:schemeClr val="lt1"/>
                </a:solidFill>
                <a:latin typeface="Open Sans"/>
                <a:ea typeface="Open Sans"/>
                <a:cs typeface="Open Sans"/>
                <a:sym typeface="Open Sans"/>
              </a:defRPr>
            </a:lvl1pPr>
            <a:lvl2pPr lvl="1"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2pPr>
            <a:lvl3pPr lvl="2"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3pPr>
            <a:lvl4pPr lvl="3"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4pPr>
            <a:lvl5pPr lvl="4"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5pPr>
            <a:lvl6pPr lvl="5"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6pPr>
            <a:lvl7pPr lvl="6"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7pPr>
            <a:lvl8pPr lvl="7"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8pPr>
            <a:lvl9pPr lvl="8" marR="0" rtl="0" algn="l">
              <a:spcBef>
                <a:spcPts val="0"/>
              </a:spcBef>
              <a:spcAft>
                <a:spcPts val="0"/>
              </a:spcAft>
              <a:buSzPts val="1400"/>
              <a:buNone/>
              <a:defRPr b="0" i="0" sz="1800" u="none" cap="none" strike="noStrike">
                <a:solidFill>
                  <a:schemeClr val="lt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4.png"/><Relationship Id="rId5"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5" name="Shape 85"/>
        <p:cNvGrpSpPr/>
        <p:nvPr/>
      </p:nvGrpSpPr>
      <p:grpSpPr>
        <a:xfrm>
          <a:off x="0" y="0"/>
          <a:ext cx="0" cy="0"/>
          <a:chOff x="0" y="0"/>
          <a:chExt cx="0" cy="0"/>
        </a:xfrm>
      </p:grpSpPr>
      <p:sp>
        <p:nvSpPr>
          <p:cNvPr id="86" name="Google Shape;86;p13"/>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Open Sans"/>
              <a:buNone/>
            </a:pPr>
            <a:r>
              <a:t/>
            </a:r>
            <a:endParaRPr b="0" i="0" sz="1800" u="none" cap="none" strike="noStrike">
              <a:solidFill>
                <a:schemeClr val="lt1"/>
              </a:solidFill>
              <a:latin typeface="Open Sans"/>
              <a:ea typeface="Open Sans"/>
              <a:cs typeface="Open Sans"/>
              <a:sym typeface="Open Sans"/>
            </a:endParaRPr>
          </a:p>
        </p:txBody>
      </p:sp>
      <p:sp>
        <p:nvSpPr>
          <p:cNvPr id="87" name="Google Shape;87;p13"/>
          <p:cNvSpPr txBox="1"/>
          <p:nvPr>
            <p:ph type="ctrTitle"/>
          </p:nvPr>
        </p:nvSpPr>
        <p:spPr>
          <a:xfrm>
            <a:off x="448054" y="740925"/>
            <a:ext cx="11293200" cy="2340600"/>
          </a:xfrm>
          <a:prstGeom prst="rect">
            <a:avLst/>
          </a:prstGeom>
          <a:noFill/>
          <a:ln>
            <a:noFill/>
          </a:ln>
        </p:spPr>
        <p:txBody>
          <a:bodyPr anchorCtr="0" anchor="b" bIns="0" lIns="0" spcFirstLastPara="1" rIns="0" wrap="square" tIns="0">
            <a:normAutofit/>
          </a:bodyPr>
          <a:lstStyle/>
          <a:p>
            <a:pPr indent="0" lvl="0" marL="0" rtl="0" algn="ctr">
              <a:lnSpc>
                <a:spcPct val="90000"/>
              </a:lnSpc>
              <a:spcBef>
                <a:spcPts val="0"/>
              </a:spcBef>
              <a:spcAft>
                <a:spcPts val="0"/>
              </a:spcAft>
              <a:buClr>
                <a:schemeClr val="lt2"/>
              </a:buClr>
              <a:buSzPts val="5400"/>
              <a:buFont typeface="Calibri"/>
              <a:buNone/>
            </a:pPr>
            <a:r>
              <a:rPr lang="uk-UA" sz="5400">
                <a:latin typeface="Calibri"/>
                <a:ea typeface="Calibri"/>
                <a:cs typeface="Calibri"/>
                <a:sym typeface="Calibri"/>
              </a:rPr>
              <a:t>Samsung CTF Write-Up</a:t>
            </a:r>
            <a:endParaRPr sz="5400">
              <a:latin typeface="Calibri"/>
              <a:ea typeface="Calibri"/>
              <a:cs typeface="Calibri"/>
              <a:sym typeface="Calibri"/>
            </a:endParaRPr>
          </a:p>
        </p:txBody>
      </p:sp>
      <p:sp>
        <p:nvSpPr>
          <p:cNvPr id="88" name="Google Shape;88;p13"/>
          <p:cNvSpPr txBox="1"/>
          <p:nvPr>
            <p:ph idx="1" type="subTitle"/>
          </p:nvPr>
        </p:nvSpPr>
        <p:spPr>
          <a:xfrm>
            <a:off x="448054" y="4472250"/>
            <a:ext cx="11293200" cy="1020600"/>
          </a:xfrm>
          <a:prstGeom prst="rect">
            <a:avLst/>
          </a:prstGeom>
          <a:noFill/>
          <a:ln>
            <a:noFill/>
          </a:ln>
        </p:spPr>
        <p:txBody>
          <a:bodyPr anchorCtr="0" anchor="t" bIns="0" lIns="0" spcFirstLastPara="1" rIns="91425" wrap="square" tIns="0">
            <a:normAutofit/>
          </a:bodyPr>
          <a:lstStyle/>
          <a:p>
            <a:pPr indent="0" lvl="0" marL="0" rtl="0" algn="ctr">
              <a:lnSpc>
                <a:spcPct val="120000"/>
              </a:lnSpc>
              <a:spcBef>
                <a:spcPts val="0"/>
              </a:spcBef>
              <a:spcAft>
                <a:spcPts val="0"/>
              </a:spcAft>
              <a:buClr>
                <a:srgbClr val="FFFFFF"/>
              </a:buClr>
              <a:buSzPts val="3600"/>
              <a:buNone/>
            </a:pPr>
            <a:r>
              <a:rPr lang="uk-UA" sz="3600">
                <a:solidFill>
                  <a:srgbClr val="FFFFFF"/>
                </a:solidFill>
                <a:latin typeface="Calibri"/>
                <a:ea typeface="Calibri"/>
                <a:cs typeface="Calibri"/>
                <a:sym typeface="Calibri"/>
              </a:rPr>
              <a:t>Foundnation</a:t>
            </a:r>
            <a:endParaRPr sz="3600">
              <a:solidFill>
                <a:srgbClr val="FFFFFF"/>
              </a:solidFill>
              <a:latin typeface="Calibri"/>
              <a:ea typeface="Calibri"/>
              <a:cs typeface="Calibri"/>
              <a:sym typeface="Calibri"/>
            </a:endParaRPr>
          </a:p>
        </p:txBody>
      </p:sp>
      <p:cxnSp>
        <p:nvCxnSpPr>
          <p:cNvPr id="89" name="Google Shape;89;p13"/>
          <p:cNvCxnSpPr/>
          <p:nvPr/>
        </p:nvCxnSpPr>
        <p:spPr>
          <a:xfrm>
            <a:off x="450000" y="450000"/>
            <a:ext cx="112932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2</a:t>
            </a:r>
            <a:endParaRPr/>
          </a:p>
        </p:txBody>
      </p:sp>
      <p:sp>
        <p:nvSpPr>
          <p:cNvPr id="150" name="Google Shape;150;p22"/>
          <p:cNvSpPr txBox="1"/>
          <p:nvPr>
            <p:ph idx="2" type="body"/>
          </p:nvPr>
        </p:nvSpPr>
        <p:spPr>
          <a:xfrm>
            <a:off x="5318760" y="1411350"/>
            <a:ext cx="6422136" cy="453860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Task conditions and analysis of the string gives insight: every separate word begins with capital letter </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Using a hint assume that the Caeser cipher is used.</a:t>
            </a:r>
            <a:endParaRPr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3. Decrypting string with basic Caeser cipher</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 (shift param = 7) gives: </a:t>
            </a:r>
            <a:r>
              <a:rPr lang="uk-UA" sz="1700"/>
              <a:t>SdScXydMvkccsmkvMkockbMszrob</a:t>
            </a:r>
            <a:endParaRPr sz="1700"/>
          </a:p>
          <a:p>
            <a:pPr indent="0" lvl="0" marL="1905" rtl="0" algn="l">
              <a:lnSpc>
                <a:spcPct val="140000"/>
              </a:lnSpc>
              <a:spcBef>
                <a:spcPts val="1000"/>
              </a:spcBef>
              <a:spcAft>
                <a:spcPts val="0"/>
              </a:spcAft>
              <a:buClr>
                <a:srgbClr val="FFFFFF"/>
              </a:buClr>
              <a:buSzPts val="1700"/>
              <a:buNone/>
            </a:pPr>
            <a:r>
              <a:rPr lang="uk-UA" sz="1700">
                <a:solidFill>
                  <a:srgbClr val="FFFFFF"/>
                </a:solidFill>
              </a:rPr>
              <a:t>4. Lets try different shift parameters. Using of Caesar cipher with shift param = 17 gives the result: </a:t>
            </a:r>
            <a:r>
              <a:rPr b="1" lang="uk-UA" sz="1700">
                <a:solidFill>
                  <a:srgbClr val="FFFFFF"/>
                </a:solidFill>
              </a:rPr>
              <a:t>ItIsNotClassicalCaesarCipher</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By inserting that result into the flag field, it becomes clear that this is the correct flag</a:t>
            </a:r>
            <a:endParaRPr sz="1700"/>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151" name="Google Shape;151;p22"/>
          <p:cNvSpPr txBox="1"/>
          <p:nvPr/>
        </p:nvSpPr>
        <p:spPr>
          <a:xfrm>
            <a:off x="390525" y="1409700"/>
            <a:ext cx="4552950" cy="273921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Basic Crypto 1</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40</a:t>
            </a:r>
            <a:endParaRPr/>
          </a:p>
          <a:p>
            <a:pPr indent="0" lvl="0" marL="0" marR="0" rtl="0" algn="ctr">
              <a:spcBef>
                <a:spcPts val="0"/>
              </a:spcBef>
              <a:spcAft>
                <a:spcPts val="0"/>
              </a:spcAft>
              <a:buNone/>
            </a:pPr>
            <a:r>
              <a:rPr b="1" lang="uk-UA" sz="1600">
                <a:solidFill>
                  <a:schemeClr val="lt1"/>
                </a:solidFill>
                <a:latin typeface="Open Sans"/>
                <a:ea typeface="Open Sans"/>
                <a:cs typeface="Open Sans"/>
                <a:sym typeface="Open Sans"/>
              </a:rPr>
              <a:t>Crypto</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There are no white spaces, numbers and special characters: ZkZjEfkTcrjjztrcTrvjriTzgyvi</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3(1) (partly resolved)</a:t>
            </a:r>
            <a:endParaRPr/>
          </a:p>
        </p:txBody>
      </p:sp>
      <p:sp>
        <p:nvSpPr>
          <p:cNvPr id="157" name="Google Shape;157;p23"/>
          <p:cNvSpPr txBox="1"/>
          <p:nvPr>
            <p:ph idx="2" type="body"/>
          </p:nvPr>
        </p:nvSpPr>
        <p:spPr>
          <a:xfrm>
            <a:off x="5204460" y="1411350"/>
            <a:ext cx="6584061" cy="453860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400"/>
              <a:buNone/>
            </a:pPr>
            <a:r>
              <a:rPr lang="uk-UA" sz="1400">
                <a:solidFill>
                  <a:srgbClr val="FFFFFF"/>
                </a:solidFill>
              </a:rPr>
              <a:t>1. Assume that p and q as prime integers such that p*q = n; </a:t>
            </a:r>
            <a:endParaRPr sz="1400"/>
          </a:p>
          <a:p>
            <a:pPr indent="0" lvl="0" marL="1905" rtl="0" algn="l">
              <a:lnSpc>
                <a:spcPct val="140000"/>
              </a:lnSpc>
              <a:spcBef>
                <a:spcPts val="1000"/>
              </a:spcBef>
              <a:spcAft>
                <a:spcPts val="0"/>
              </a:spcAft>
              <a:buClr>
                <a:srgbClr val="FFFFFF"/>
              </a:buClr>
              <a:buSzPts val="1400"/>
              <a:buNone/>
            </a:pPr>
            <a:r>
              <a:rPr lang="uk-UA" sz="1400">
                <a:solidFill>
                  <a:srgbClr val="FFFFFF"/>
                </a:solidFill>
              </a:rPr>
              <a:t>e – public key; c – encoded message (integer). Then the task contains information for RSA algorithm</a:t>
            </a:r>
            <a:endParaRPr sz="1400">
              <a:solidFill>
                <a:srgbClr val="FFFFFF"/>
              </a:solidFill>
            </a:endParaRPr>
          </a:p>
          <a:p>
            <a:pPr indent="0" lvl="0" marL="1905" rtl="0" algn="l">
              <a:lnSpc>
                <a:spcPct val="140000"/>
              </a:lnSpc>
              <a:spcBef>
                <a:spcPts val="1000"/>
              </a:spcBef>
              <a:spcAft>
                <a:spcPts val="0"/>
              </a:spcAft>
              <a:buClr>
                <a:srgbClr val="FFFFFF"/>
              </a:buClr>
              <a:buSzPts val="1400"/>
              <a:buNone/>
            </a:pPr>
            <a:r>
              <a:rPr lang="uk-UA" sz="1400">
                <a:solidFill>
                  <a:srgbClr val="FFFFFF"/>
                </a:solidFill>
              </a:rPr>
              <a:t>2. Using the Python script (next slide) d (private key), and consequently pt (decrypted message) can be calculated</a:t>
            </a:r>
            <a:endParaRPr sz="1400">
              <a:solidFill>
                <a:srgbClr val="FFFFFF"/>
              </a:solidFill>
            </a:endParaRPr>
          </a:p>
          <a:p>
            <a:pPr indent="0" lvl="0" marL="1905" rtl="0" algn="l">
              <a:lnSpc>
                <a:spcPct val="140000"/>
              </a:lnSpc>
              <a:spcBef>
                <a:spcPts val="1000"/>
              </a:spcBef>
              <a:spcAft>
                <a:spcPts val="0"/>
              </a:spcAft>
              <a:buClr>
                <a:srgbClr val="FFFFFF"/>
              </a:buClr>
              <a:buSzPts val="1400"/>
              <a:buNone/>
            </a:pPr>
            <a:r>
              <a:rPr lang="uk-UA" sz="1400">
                <a:solidFill>
                  <a:srgbClr val="FFFFFF"/>
                </a:solidFill>
              </a:rPr>
              <a:t>3. Output of following script is: </a:t>
            </a:r>
            <a:endParaRPr sz="1400">
              <a:solidFill>
                <a:srgbClr val="FFFFFF"/>
              </a:solidFill>
            </a:endParaRPr>
          </a:p>
          <a:p>
            <a:pPr indent="-447675" lvl="0" marL="449580" rtl="0" algn="l">
              <a:lnSpc>
                <a:spcPct val="140000"/>
              </a:lnSpc>
              <a:spcBef>
                <a:spcPts val="1000"/>
              </a:spcBef>
              <a:spcAft>
                <a:spcPts val="0"/>
              </a:spcAft>
              <a:buClr>
                <a:srgbClr val="FFFFFF"/>
              </a:buClr>
              <a:buSzPts val="1400"/>
              <a:buNone/>
            </a:pPr>
            <a:r>
              <a:rPr lang="uk-UA" sz="1400">
                <a:solidFill>
                  <a:srgbClr val="FFFFFF"/>
                </a:solidFill>
              </a:rPr>
              <a:t>n: </a:t>
            </a:r>
            <a:r>
              <a:rPr lang="uk-UA" sz="1300">
                <a:solidFill>
                  <a:srgbClr val="FFFFFF"/>
                </a:solidFill>
              </a:rPr>
              <a:t>867343095026250381093803255120176518194131338919272167451163077643755666251145991369745445258949415286661787912030664652264449534826942669735567922425656327496126909783074356642507898412965396161229</a:t>
            </a:r>
            <a:endParaRPr sz="1300">
              <a:solidFill>
                <a:srgbClr val="FFFFFF"/>
              </a:solidFill>
            </a:endParaRPr>
          </a:p>
          <a:p>
            <a:pPr indent="0" lvl="0" marL="1905" rtl="0" algn="l">
              <a:lnSpc>
                <a:spcPct val="140000"/>
              </a:lnSpc>
              <a:spcBef>
                <a:spcPts val="1000"/>
              </a:spcBef>
              <a:spcAft>
                <a:spcPts val="0"/>
              </a:spcAft>
              <a:buClr>
                <a:srgbClr val="FFFFFF"/>
              </a:buClr>
              <a:buSzPts val="1400"/>
              <a:buNone/>
            </a:pPr>
            <a:r>
              <a:rPr lang="uk-UA" sz="1400">
                <a:solidFill>
                  <a:srgbClr val="FFFFFF"/>
                </a:solidFill>
              </a:rPr>
              <a:t>pt: </a:t>
            </a:r>
            <a:r>
              <a:rPr lang="uk-UA" sz="1300">
                <a:solidFill>
                  <a:srgbClr val="FFFFFF"/>
                </a:solidFill>
              </a:rPr>
              <a:t>2216869326117953482375247703586116586448184371</a:t>
            </a:r>
            <a:endParaRPr sz="1300">
              <a:solidFill>
                <a:srgbClr val="FFFFFF"/>
              </a:solidFill>
            </a:endParaRPr>
          </a:p>
          <a:p>
            <a:pPr indent="0" lvl="0" marL="1905" rtl="0" algn="l">
              <a:lnSpc>
                <a:spcPct val="140000"/>
              </a:lnSpc>
              <a:spcBef>
                <a:spcPts val="1000"/>
              </a:spcBef>
              <a:spcAft>
                <a:spcPts val="0"/>
              </a:spcAft>
              <a:buClr>
                <a:schemeClr val="lt2"/>
              </a:buClr>
              <a:buSzPts val="1200"/>
              <a:buNone/>
            </a:pPr>
            <a:r>
              <a:t/>
            </a:r>
            <a:endParaRPr sz="1200">
              <a:solidFill>
                <a:srgbClr val="FFFFFF"/>
              </a:solidFill>
            </a:endParaRPr>
          </a:p>
          <a:p>
            <a:pPr indent="0" lvl="0" marL="1905" rtl="0" algn="l">
              <a:lnSpc>
                <a:spcPct val="140000"/>
              </a:lnSpc>
              <a:spcBef>
                <a:spcPts val="1000"/>
              </a:spcBef>
              <a:spcAft>
                <a:spcPts val="0"/>
              </a:spcAft>
              <a:buClr>
                <a:srgbClr val="FFFFFF"/>
              </a:buClr>
              <a:buSzPts val="1200"/>
              <a:buNone/>
            </a:pPr>
            <a:r>
              <a:rPr lang="uk-UA" sz="1200">
                <a:solidFill>
                  <a:srgbClr val="FFFFFF"/>
                </a:solidFill>
              </a:rPr>
              <a:t>Problem: looks like pt value must be the answer, but its not</a:t>
            </a:r>
            <a:endParaRPr sz="1200">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158" name="Google Shape;158;p23"/>
          <p:cNvSpPr txBox="1"/>
          <p:nvPr/>
        </p:nvSpPr>
        <p:spPr>
          <a:xfrm>
            <a:off x="390525" y="1409700"/>
            <a:ext cx="4552950" cy="627864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Basic Crypto 2</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50</a:t>
            </a:r>
            <a:endParaRPr/>
          </a:p>
          <a:p>
            <a:pPr indent="0" lvl="0" marL="0" marR="0" rtl="0" algn="ctr">
              <a:spcBef>
                <a:spcPts val="0"/>
              </a:spcBef>
              <a:spcAft>
                <a:spcPts val="0"/>
              </a:spcAft>
              <a:buNone/>
            </a:pPr>
            <a:r>
              <a:rPr b="1" lang="uk-UA" sz="1800">
                <a:solidFill>
                  <a:schemeClr val="lt1"/>
                </a:solidFill>
                <a:latin typeface="Open Sans"/>
                <a:ea typeface="Open Sans"/>
                <a:cs typeface="Open Sans"/>
                <a:sym typeface="Open Sans"/>
              </a:rPr>
              <a:t>Crypto</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500">
                <a:solidFill>
                  <a:schemeClr val="lt1"/>
                </a:solidFill>
                <a:latin typeface="Open Sans"/>
                <a:ea typeface="Open Sans"/>
                <a:cs typeface="Open Sans"/>
                <a:sym typeface="Open Sans"/>
              </a:rPr>
              <a:t>Simple asymmetric cryptography</a:t>
            </a:r>
            <a:endParaRPr sz="15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500">
                <a:solidFill>
                  <a:schemeClr val="lt1"/>
                </a:solidFill>
                <a:latin typeface="Open Sans"/>
                <a:ea typeface="Open Sans"/>
                <a:cs typeface="Open Sans"/>
                <a:sym typeface="Open Sans"/>
              </a:rPr>
              <a:t>e: 65537 </a:t>
            </a:r>
            <a:endParaRPr/>
          </a:p>
          <a:p>
            <a:pPr indent="0" lvl="0" marL="0" marR="0" rtl="0" algn="l">
              <a:spcBef>
                <a:spcPts val="0"/>
              </a:spcBef>
              <a:spcAft>
                <a:spcPts val="0"/>
              </a:spcAft>
              <a:buNone/>
            </a:pPr>
            <a:r>
              <a:t/>
            </a:r>
            <a:endParaRPr sz="15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500">
                <a:solidFill>
                  <a:schemeClr val="lt1"/>
                </a:solidFill>
                <a:latin typeface="Open Sans"/>
                <a:ea typeface="Open Sans"/>
                <a:cs typeface="Open Sans"/>
                <a:sym typeface="Open Sans"/>
              </a:rPr>
              <a:t>p: 1680613444652105838344133706142211604381500993652031705380909307238347587888162431490921255465344239 </a:t>
            </a:r>
            <a:endParaRPr sz="15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5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500">
                <a:solidFill>
                  <a:schemeClr val="lt1"/>
                </a:solidFill>
                <a:latin typeface="Open Sans"/>
                <a:ea typeface="Open Sans"/>
                <a:cs typeface="Open Sans"/>
                <a:sym typeface="Open Sans"/>
              </a:rPr>
              <a:t>q: 2143532995881162829855694296384103840144300960388531553947710050014176459461784664429637761367242287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5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500">
                <a:solidFill>
                  <a:schemeClr val="lt1"/>
                </a:solidFill>
                <a:latin typeface="Open Sans"/>
                <a:ea typeface="Open Sans"/>
                <a:cs typeface="Open Sans"/>
                <a:sym typeface="Open Sans"/>
              </a:rPr>
              <a:t>c: 1921902980210977295270519710634709719343372281625129194637780159651252905527903923450045434239794433327822136581724693103107581315471305119544244907185643235873825200596556268483571243342863955690176</a:t>
            </a:r>
            <a:endParaRPr sz="1500">
              <a:solidFill>
                <a:schemeClr val="lt1"/>
              </a:solidFill>
              <a:latin typeface="Open Sans"/>
              <a:ea typeface="Open Sans"/>
              <a:cs typeface="Open Sans"/>
              <a:sym typeface="Open Sans"/>
            </a:endParaRPr>
          </a:p>
          <a:p>
            <a:pPr indent="0" lvl="0" marL="0" marR="0" rtl="0" algn="ctr">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4"/>
          <p:cNvSpPr txBox="1"/>
          <p:nvPr>
            <p:ph type="title"/>
          </p:nvPr>
        </p:nvSpPr>
        <p:spPr>
          <a:xfrm>
            <a:off x="448056" y="388800"/>
            <a:ext cx="11292459" cy="522075"/>
          </a:xfrm>
          <a:prstGeom prst="rect">
            <a:avLst/>
          </a:prstGeom>
          <a:noFill/>
          <a:ln>
            <a:noFill/>
          </a:ln>
        </p:spPr>
        <p:txBody>
          <a:bodyPr anchorCtr="0" anchor="t"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3(2)  - RSA Python script</a:t>
            </a:r>
            <a:endParaRPr/>
          </a:p>
        </p:txBody>
      </p:sp>
      <p:sp>
        <p:nvSpPr>
          <p:cNvPr id="164" name="Google Shape;164;p24"/>
          <p:cNvSpPr txBox="1"/>
          <p:nvPr>
            <p:ph idx="1" type="body"/>
          </p:nvPr>
        </p:nvSpPr>
        <p:spPr>
          <a:xfrm>
            <a:off x="448056" y="906525"/>
            <a:ext cx="11293200" cy="5840413"/>
          </a:xfrm>
          <a:prstGeom prst="rect">
            <a:avLst/>
          </a:prstGeom>
          <a:noFill/>
          <a:ln>
            <a:noFill/>
          </a:ln>
        </p:spPr>
        <p:txBody>
          <a:bodyPr anchorCtr="0" anchor="t" bIns="0" lIns="0" spcFirstLastPara="1" rIns="91425" wrap="square" tIns="0">
            <a:normAutofit fontScale="85000" lnSpcReduction="20000"/>
          </a:bodyPr>
          <a:lstStyle/>
          <a:p>
            <a:pPr indent="-447675" lvl="0" marL="449580" rtl="0" algn="l">
              <a:lnSpc>
                <a:spcPct val="140000"/>
              </a:lnSpc>
              <a:spcBef>
                <a:spcPts val="0"/>
              </a:spcBef>
              <a:spcAft>
                <a:spcPts val="0"/>
              </a:spcAft>
              <a:buClr>
                <a:srgbClr val="FFFFFF"/>
              </a:buClr>
              <a:buSzPct val="100000"/>
              <a:buNone/>
            </a:pPr>
            <a:r>
              <a:rPr lang="uk-UA" sz="800">
                <a:solidFill>
                  <a:srgbClr val="FFFFFF"/>
                </a:solidFill>
              </a:rPr>
              <a:t>import math</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def getModInverse(a, m):</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if math.gcd(a, m) != 1:</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return None</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u1, u2, u3 = 1, 0, a</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v1, v2, v3 = 0, 1, m</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while v3 != 0:</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q = u3 // v3</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v1, v2, v3, u1, u2, u3 = (</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u1 - q * v1), (u2 - q * v2), (u3 - q * v3), v1, v2, v3</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return u1 % m</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def main():</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p = 1680613444652105838344133706142211604381500993652031705380909307238347587888162431490921255465344239 </a:t>
            </a:r>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q = 2143532995881162829855694296384103840144300960388531553947710050014176459461784664429637761367242287 </a:t>
            </a:r>
            <a:endParaRPr sz="800"/>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ct = 1921902980210977295270519710634709719343372281625129194637780159651252905527903923450045434239794433327822136581724693103107581315471305119544244907185643235873825200596556268483571243342863955690176</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e = 65537</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n = p*q</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n = p * q</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phi = (p - 1) * (q - 1)</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d = getModInverse(e, phi)</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print("n:  " + str(d))</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pt = pow(ct, d, n)</a:t>
            </a:r>
            <a:endParaRPr sz="800">
              <a:solidFill>
                <a:srgbClr val="FFFFFF"/>
              </a:solidFill>
            </a:endParaRPr>
          </a:p>
          <a:p>
            <a:pPr indent="-447675" lvl="0" marL="449580" rtl="0" algn="l">
              <a:lnSpc>
                <a:spcPct val="140000"/>
              </a:lnSpc>
              <a:spcBef>
                <a:spcPts val="1000"/>
              </a:spcBef>
              <a:spcAft>
                <a:spcPts val="0"/>
              </a:spcAft>
              <a:buClr>
                <a:srgbClr val="FFFFFF"/>
              </a:buClr>
              <a:buSzPct val="100000"/>
              <a:buNone/>
            </a:pPr>
            <a:r>
              <a:rPr lang="uk-UA" sz="800">
                <a:solidFill>
                  <a:srgbClr val="FFFFFF"/>
                </a:solidFill>
              </a:rPr>
              <a:t>    print("pt: " + str(pt))</a:t>
            </a:r>
            <a:endParaRPr sz="800">
              <a:solidFill>
                <a:srgbClr val="FFFFFF"/>
              </a:solidFill>
            </a:endParaRPr>
          </a:p>
          <a:p>
            <a:pPr indent="0" lvl="0" marL="1905" rtl="0" algn="l">
              <a:lnSpc>
                <a:spcPct val="140000"/>
              </a:lnSpc>
              <a:spcBef>
                <a:spcPts val="1000"/>
              </a:spcBef>
              <a:spcAft>
                <a:spcPts val="0"/>
              </a:spcAft>
              <a:buClr>
                <a:schemeClr val="lt2"/>
              </a:buClr>
              <a:buSzPct val="100000"/>
              <a:buNone/>
            </a:pPr>
            <a:r>
              <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5"/>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4</a:t>
            </a:r>
            <a:endParaRPr/>
          </a:p>
        </p:txBody>
      </p:sp>
      <p:sp>
        <p:nvSpPr>
          <p:cNvPr id="170" name="Google Shape;170;p25"/>
          <p:cNvSpPr txBox="1"/>
          <p:nvPr>
            <p:ph idx="2" type="body"/>
          </p:nvPr>
        </p:nvSpPr>
        <p:spPr>
          <a:xfrm>
            <a:off x="5318760" y="1411350"/>
            <a:ext cx="6422136" cy="4538600"/>
          </a:xfrm>
          <a:prstGeom prst="rect">
            <a:avLst/>
          </a:prstGeom>
          <a:noFill/>
          <a:ln>
            <a:noFill/>
          </a:ln>
        </p:spPr>
        <p:txBody>
          <a:bodyPr anchorCtr="0" anchor="t" bIns="0" lIns="0" spcFirstLastPara="1" rIns="91425" wrap="square" tIns="0">
            <a:normAutofit fontScale="92500" lnSpcReduction="20000"/>
          </a:bodyPr>
          <a:lstStyle/>
          <a:p>
            <a:pPr indent="0" lvl="0" marL="1905" rtl="0" algn="l">
              <a:lnSpc>
                <a:spcPct val="140000"/>
              </a:lnSpc>
              <a:spcBef>
                <a:spcPts val="0"/>
              </a:spcBef>
              <a:spcAft>
                <a:spcPts val="0"/>
              </a:spcAft>
              <a:buClr>
                <a:srgbClr val="FFFFFF"/>
              </a:buClr>
              <a:buSzPct val="100000"/>
              <a:buNone/>
            </a:pPr>
            <a:r>
              <a:rPr lang="uk-UA" sz="1600">
                <a:solidFill>
                  <a:srgbClr val="FFFFFF"/>
                </a:solidFill>
              </a:rPr>
              <a:t>1. Decoding it with 64-Base decoder gives the</a:t>
            </a:r>
            <a:r>
              <a:rPr lang="uk-UA" sz="1700">
                <a:solidFill>
                  <a:srgbClr val="FFFFFF"/>
                </a:solidFill>
              </a:rPr>
              <a:t> </a:t>
            </a:r>
            <a:r>
              <a:rPr lang="uk-UA" sz="1600">
                <a:solidFill>
                  <a:srgbClr val="FFFFFF"/>
                </a:solidFill>
              </a:rPr>
              <a:t>following result:</a:t>
            </a:r>
            <a:r>
              <a:rPr lang="uk-UA" sz="1700">
                <a:solidFill>
                  <a:srgbClr val="FFFFFF"/>
                </a:solidFill>
              </a:rPr>
              <a:t> </a:t>
            </a:r>
            <a:r>
              <a:rPr lang="uk-UA" sz="1000">
                <a:solidFill>
                  <a:srgbClr val="FFFFFF"/>
                </a:solidFill>
              </a:rPr>
              <a:t>SO YJBMGNLJEMTB  E IHXIGSGHGSNO YSMTUJ SI E PUGTNW NV UOYJBMGSOL XB DTSYT HOSGI NV MZESOGUCG EJU JUMZEYUW DSGT YSMTUJGUCG  EYYNJWSOL GN E VSCUW IBIGUP  GTU  HOSGI  PEB XU ISOLZU ZUGGUJI  GTU PNIG YNPPNO   MESJI NV ZUGGUJI  GJSMZUGI NV ZUGGUJI  PSCGHJUI NV GTU EXNFU  EOW IN VNJGT  GTU JUYUSFUJ WUYSMTUJI GTU GUCG XB MUJVNJPSOL GTU SOFUJIU IHXIGSGHGSNO YGV_VZEL{GTSI_MHAAZU_YEOONG_XU_INZFUW} </a:t>
            </a:r>
            <a:endParaRPr sz="1700">
              <a:solidFill>
                <a:srgbClr val="FFFFFF"/>
              </a:solidFill>
            </a:endParaRPr>
          </a:p>
          <a:p>
            <a:pPr indent="0" lvl="0" marL="1905" rtl="0" algn="l">
              <a:lnSpc>
                <a:spcPct val="140000"/>
              </a:lnSpc>
              <a:spcBef>
                <a:spcPts val="1000"/>
              </a:spcBef>
              <a:spcAft>
                <a:spcPts val="0"/>
              </a:spcAft>
              <a:buClr>
                <a:srgbClr val="FFFFFF"/>
              </a:buClr>
              <a:buSzPct val="100000"/>
              <a:buNone/>
            </a:pPr>
            <a:r>
              <a:rPr lang="uk-UA" sz="1600">
                <a:solidFill>
                  <a:srgbClr val="FFFFFF"/>
                </a:solidFill>
              </a:rPr>
              <a:t>2. Taking into account different leng</a:t>
            </a:r>
            <a:r>
              <a:rPr lang="uk-UA" sz="1600">
                <a:solidFill>
                  <a:srgbClr val="FFFFFF"/>
                </a:solidFill>
              </a:rPr>
              <a:t>h</a:t>
            </a:r>
            <a:r>
              <a:rPr lang="uk-UA" sz="1600">
                <a:solidFill>
                  <a:srgbClr val="FFFFFF"/>
                </a:solidFill>
              </a:rPr>
              <a:t>t of symbols sequences will assume that is a monoalphabetic substitution cipher.  Thus, using of substitution decoder based on frequency method gives the result: </a:t>
            </a:r>
            <a:r>
              <a:rPr lang="uk-UA" sz="1000">
                <a:solidFill>
                  <a:srgbClr val="FFFFFF"/>
                </a:solidFill>
              </a:rPr>
              <a:t>IN CRYPTOGRAPHY  A SUBSTITUTION CIPHER IS A METHOD OF ENCRYPTING BY WHICH UNITS OF PLAINTEXT ARE REPLACED WITH CIPHERTEXT  ACCORDING TO A FIXED SYSTEM  THE  UNITS  MAY BE SINGLE LETTERS  THE MOST COMMON   PAIRS OF LETTERS  TRIPLETS OF LETTERS  MIXTURES OF THE ABOVE  AND SO FORTH  THE RECEIVER DECIPHERS THE TEXT BY PERFORMING THE INVERSE SUBSTITUTION CTF_FLAG{THIS_PUZZLE_CANNOT_BE_SOLVED}</a:t>
            </a:r>
            <a:endParaRPr/>
          </a:p>
          <a:p>
            <a:pPr indent="0" lvl="0" marL="1905" rtl="0" algn="l">
              <a:lnSpc>
                <a:spcPct val="140000"/>
              </a:lnSpc>
              <a:spcBef>
                <a:spcPts val="1000"/>
              </a:spcBef>
              <a:spcAft>
                <a:spcPts val="0"/>
              </a:spcAft>
              <a:buClr>
                <a:srgbClr val="FFFFFF"/>
              </a:buClr>
              <a:buSzPct val="100000"/>
              <a:buNone/>
            </a:pPr>
            <a:r>
              <a:rPr lang="uk-UA" sz="1600">
                <a:solidFill>
                  <a:srgbClr val="FFFFFF"/>
                </a:solidFill>
              </a:rPr>
              <a:t>3. Obviously, the final result is: </a:t>
            </a:r>
            <a:r>
              <a:rPr b="1" lang="uk-UA" sz="1400">
                <a:solidFill>
                  <a:srgbClr val="FFFFFF"/>
                </a:solidFill>
              </a:rPr>
              <a:t>CTF_FLAG{THIS_PUZZLE_CANNOT_BE_SOLVED}</a:t>
            </a:r>
            <a:endParaRPr b="1" sz="1400">
              <a:solidFill>
                <a:srgbClr val="FFFFFF"/>
              </a:solidFill>
            </a:endParaRPr>
          </a:p>
          <a:p>
            <a:pPr indent="0" lvl="0" marL="1905" rtl="0" algn="l">
              <a:lnSpc>
                <a:spcPct val="140000"/>
              </a:lnSpc>
              <a:spcBef>
                <a:spcPts val="1000"/>
              </a:spcBef>
              <a:spcAft>
                <a:spcPts val="0"/>
              </a:spcAft>
              <a:buClr>
                <a:srgbClr val="FFFFFF"/>
              </a:buClr>
              <a:buSzPct val="100000"/>
              <a:buNone/>
            </a:pPr>
            <a:r>
              <a:rPr lang="uk-UA" sz="1700">
                <a:solidFill>
                  <a:srgbClr val="FFFFFF"/>
                </a:solidFill>
              </a:rPr>
              <a:t>By inserting that result into the flag field, it becomes clear that this is the correct flag with input formatting</a:t>
            </a:r>
            <a:endParaRPr sz="1700"/>
          </a:p>
          <a:p>
            <a:pPr indent="0" lvl="0" marL="1905" rtl="0" algn="l">
              <a:lnSpc>
                <a:spcPct val="140000"/>
              </a:lnSpc>
              <a:spcBef>
                <a:spcPts val="1000"/>
              </a:spcBef>
              <a:spcAft>
                <a:spcPts val="0"/>
              </a:spcAft>
              <a:buClr>
                <a:schemeClr val="lt2"/>
              </a:buClr>
              <a:buSzPct val="100000"/>
              <a:buNone/>
            </a:pPr>
            <a:r>
              <a:t/>
            </a:r>
            <a:endParaRPr>
              <a:solidFill>
                <a:srgbClr val="FFFFFF"/>
              </a:solidFill>
            </a:endParaRPr>
          </a:p>
          <a:p>
            <a:pPr indent="0" lvl="0" marL="1905" rtl="0" algn="l">
              <a:lnSpc>
                <a:spcPct val="140000"/>
              </a:lnSpc>
              <a:spcBef>
                <a:spcPts val="1000"/>
              </a:spcBef>
              <a:spcAft>
                <a:spcPts val="0"/>
              </a:spcAft>
              <a:buClr>
                <a:schemeClr val="lt2"/>
              </a:buClr>
              <a:buSzPct val="100000"/>
              <a:buNone/>
            </a:pPr>
            <a:r>
              <a:t/>
            </a:r>
            <a:endParaRPr>
              <a:solidFill>
                <a:srgbClr val="FFFFFF"/>
              </a:solidFill>
            </a:endParaRPr>
          </a:p>
        </p:txBody>
      </p:sp>
      <p:sp>
        <p:nvSpPr>
          <p:cNvPr id="171" name="Google Shape;171;p25"/>
          <p:cNvSpPr txBox="1"/>
          <p:nvPr/>
        </p:nvSpPr>
        <p:spPr>
          <a:xfrm>
            <a:off x="390525" y="1409700"/>
            <a:ext cx="4552950" cy="560153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Basic Crypto 3 (Strange attachment)</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70</a:t>
            </a:r>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You received email from unknown sender. Someone sent you the letter with encrypted message. Try to read it.</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400">
                <a:solidFill>
                  <a:schemeClr val="lt1"/>
                </a:solidFill>
                <a:latin typeface="Consolas"/>
                <a:ea typeface="Consolas"/>
                <a:cs typeface="Consolas"/>
                <a:sym typeface="Consolas"/>
              </a:rPr>
              <a:t>U08gWUpCTUdOTEpFTVRCICBFIElIWElHU0dIR1NOTyBZU01UVUogU0kgRSBQVUdUTlcgTlYgVU9ZSkJNR1NPTCBYQiBEVFNZVCBIT1NHSSBOViBNWkVTT0dVQ0cgRUpVIEpVTVpFWVVXIERTR1QgWVNNVFVKR1VDRyAgRVlZTkpXU09MIEdOIEUgVlNDVVcgSUJJR1VQICBHVFUgIEhPU0dJICBQRUIgWFUgSVNPTFpVIFpVR0dVSkkgIEdUVSBQTklHIFlOUFBOTyAgIE1FU0pJIE5WIFpVR0dVSkkgIEdKU01aVUdJIE5WIFpVR0dVSkkgIFBTQ0dISlVJIE5WIEdUVSBFWE5GVSAgRU9XIElOIFZOSkdUICBHVFUgSlVZVVNGVUogV1VZU01UVUpJIEdUVSBHVUNHIFhCIE1VSlZOSlBTT0wgR1RVIFNPRlVKSVUgSUhYSUdTR0hHU05PIFlHVl9WWkVMe0dUU0lfTUhBQVpVX1lFT09OR19YVV9JTlpGVVd9IA==​</a:t>
            </a:r>
            <a:endParaRPr sz="14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6"/>
          <p:cNvSpPr txBox="1"/>
          <p:nvPr>
            <p:ph type="title"/>
          </p:nvPr>
        </p:nvSpPr>
        <p:spPr>
          <a:xfrm>
            <a:off x="448056" y="2236650"/>
            <a:ext cx="11311128" cy="1473327"/>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Clr>
                <a:schemeClr val="lt2"/>
              </a:buClr>
              <a:buSzPts val="5400"/>
              <a:buFont typeface="Calibri"/>
              <a:buNone/>
            </a:pPr>
            <a:r>
              <a:rPr lang="uk-UA" sz="5400">
                <a:latin typeface="Calibri"/>
                <a:ea typeface="Calibri"/>
                <a:cs typeface="Calibri"/>
                <a:sym typeface="Calibri"/>
              </a:rPr>
              <a:t>Stego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1</a:t>
            </a:r>
            <a:endParaRPr/>
          </a:p>
        </p:txBody>
      </p:sp>
      <p:sp>
        <p:nvSpPr>
          <p:cNvPr id="182" name="Google Shape;182;p27"/>
          <p:cNvSpPr txBox="1"/>
          <p:nvPr>
            <p:ph idx="2" type="body"/>
          </p:nvPr>
        </p:nvSpPr>
        <p:spPr>
          <a:xfrm>
            <a:off x="4613910" y="1411350"/>
            <a:ext cx="7126986" cy="453860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Auto-repair of the .zip-file deletes some data and descrease it's size</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Thus, lets investigate the file with text editor</a:t>
            </a:r>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3. .zip-file has inserted PNG file. Extracting PNG file with binwalk gives sought flag:</a:t>
            </a:r>
            <a:endParaRPr/>
          </a:p>
          <a:p>
            <a:pPr indent="0" lvl="0" marL="1905" rtl="0" algn="l">
              <a:lnSpc>
                <a:spcPct val="140000"/>
              </a:lnSpc>
              <a:spcBef>
                <a:spcPts val="1000"/>
              </a:spcBef>
              <a:spcAft>
                <a:spcPts val="0"/>
              </a:spcAft>
              <a:buClr>
                <a:schemeClr val="lt2"/>
              </a:buClr>
              <a:buSzPts val="1700"/>
              <a:buNone/>
            </a:pPr>
            <a:r>
              <a:t/>
            </a:r>
            <a:endParaRPr sz="1700"/>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183" name="Google Shape;183;p27"/>
          <p:cNvSpPr txBox="1"/>
          <p:nvPr/>
        </p:nvSpPr>
        <p:spPr>
          <a:xfrm>
            <a:off x="390525" y="1409700"/>
            <a:ext cx="4552950" cy="286232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Stego 1</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50</a:t>
            </a:r>
            <a:endParaRPr/>
          </a:p>
          <a:p>
            <a:pPr indent="0" lvl="0" marL="0" marR="0" rtl="0" algn="ctr">
              <a:spcBef>
                <a:spcPts val="0"/>
              </a:spcBef>
              <a:spcAft>
                <a:spcPts val="0"/>
              </a:spcAft>
              <a:buNone/>
            </a:pPr>
            <a:r>
              <a:rPr b="1" lang="uk-UA" sz="1600">
                <a:solidFill>
                  <a:schemeClr val="lt1"/>
                </a:solidFill>
                <a:latin typeface="Open Sans"/>
                <a:ea typeface="Open Sans"/>
                <a:cs typeface="Open Sans"/>
                <a:sym typeface="Open Sans"/>
              </a:rPr>
              <a:t>Stego</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Do you see something?</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Hint: flag is case insensitive.</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800">
                <a:solidFill>
                  <a:schemeClr val="lt1"/>
                </a:solidFill>
                <a:latin typeface="Open Sans"/>
                <a:ea typeface="Open Sans"/>
                <a:cs typeface="Open Sans"/>
                <a:sym typeface="Open Sans"/>
              </a:rPr>
              <a:t>*corrupted .zip-file attachment*</a:t>
            </a:r>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pic>
        <p:nvPicPr>
          <p:cNvPr descr="Зображення, що містить текст&#10;&#10;Опис створено автоматично" id="184" name="Google Shape;184;p27"/>
          <p:cNvPicPr preferRelativeResize="0"/>
          <p:nvPr/>
        </p:nvPicPr>
        <p:blipFill rotWithShape="1">
          <a:blip r:embed="rId3">
            <a:alphaModFix/>
          </a:blip>
          <a:srcRect b="0" l="0" r="0" t="0"/>
          <a:stretch/>
        </p:blipFill>
        <p:spPr>
          <a:xfrm>
            <a:off x="4613900" y="2344357"/>
            <a:ext cx="5238751" cy="799809"/>
          </a:xfrm>
          <a:prstGeom prst="rect">
            <a:avLst/>
          </a:prstGeom>
          <a:noFill/>
          <a:ln>
            <a:noFill/>
          </a:ln>
        </p:spPr>
      </p:pic>
      <p:pic>
        <p:nvPicPr>
          <p:cNvPr descr="Зображення, що містить текст&#10;&#10;Опис створено автоматично" id="185" name="Google Shape;185;p27"/>
          <p:cNvPicPr preferRelativeResize="0"/>
          <p:nvPr/>
        </p:nvPicPr>
        <p:blipFill rotWithShape="1">
          <a:blip r:embed="rId4">
            <a:alphaModFix/>
          </a:blip>
          <a:srcRect b="0" l="0" r="0" t="0"/>
          <a:stretch/>
        </p:blipFill>
        <p:spPr>
          <a:xfrm>
            <a:off x="7324725" y="4280607"/>
            <a:ext cx="1847850" cy="186866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2</a:t>
            </a:r>
            <a:endParaRPr/>
          </a:p>
        </p:txBody>
      </p:sp>
      <p:sp>
        <p:nvSpPr>
          <p:cNvPr id="191" name="Google Shape;191;p28"/>
          <p:cNvSpPr txBox="1"/>
          <p:nvPr>
            <p:ph idx="2" type="body"/>
          </p:nvPr>
        </p:nvSpPr>
        <p:spPr>
          <a:xfrm>
            <a:off x="4937760" y="1411350"/>
            <a:ext cx="6803136" cy="453860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Lets try to decode hidden message in the image with any specific programm</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As it turns out, the password is required </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3. Investigating meta-info of the image gives the password: S@n_Fr@nc1sc0</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4. With the following password decoding result is: </a:t>
            </a:r>
            <a:r>
              <a:rPr b="1" lang="uk-UA" sz="1700">
                <a:solidFill>
                  <a:srgbClr val="FFFFFF"/>
                </a:solidFill>
                <a:latin typeface="Consolas"/>
                <a:ea typeface="Consolas"/>
                <a:cs typeface="Consolas"/>
                <a:sym typeface="Consolas"/>
              </a:rPr>
              <a:t>CTF_FLAG{G0lD3N_G@t3_C@l1f0rn1@}</a:t>
            </a:r>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Which is the correct flag</a:t>
            </a:r>
            <a:endParaRPr sz="1700">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192" name="Google Shape;192;p28"/>
          <p:cNvSpPr txBox="1"/>
          <p:nvPr/>
        </p:nvSpPr>
        <p:spPr>
          <a:xfrm>
            <a:off x="390525" y="1409700"/>
            <a:ext cx="4629150" cy="276998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Stego 3 (Pass the gates)</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50</a:t>
            </a:r>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Can you pass the gates?</a:t>
            </a:r>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pic>
        <p:nvPicPr>
          <p:cNvPr descr="Зображення, що містить вода, небо, надворі, міст&#10;&#10;Опис створено автоматично" id="193" name="Google Shape;193;p28"/>
          <p:cNvPicPr preferRelativeResize="0"/>
          <p:nvPr/>
        </p:nvPicPr>
        <p:blipFill rotWithShape="1">
          <a:blip r:embed="rId3">
            <a:alphaModFix/>
          </a:blip>
          <a:srcRect b="0" l="0" r="0" t="0"/>
          <a:stretch/>
        </p:blipFill>
        <p:spPr>
          <a:xfrm>
            <a:off x="895350" y="2952293"/>
            <a:ext cx="3162300" cy="210593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3</a:t>
            </a:r>
            <a:endParaRPr/>
          </a:p>
        </p:txBody>
      </p:sp>
      <p:sp>
        <p:nvSpPr>
          <p:cNvPr id="199" name="Google Shape;199;p29"/>
          <p:cNvSpPr txBox="1"/>
          <p:nvPr>
            <p:ph idx="2" type="body"/>
          </p:nvPr>
        </p:nvSpPr>
        <p:spPr>
          <a:xfrm>
            <a:off x="5156835" y="1411350"/>
            <a:ext cx="6584061" cy="4538600"/>
          </a:xfrm>
          <a:prstGeom prst="rect">
            <a:avLst/>
          </a:prstGeom>
          <a:noFill/>
          <a:ln>
            <a:noFill/>
          </a:ln>
        </p:spPr>
        <p:txBody>
          <a:bodyPr anchorCtr="0" anchor="t" bIns="0" lIns="0" spcFirstLastPara="1" rIns="91425" wrap="square" tIns="0">
            <a:normAutofit fontScale="92500"/>
          </a:bodyPr>
          <a:lstStyle/>
          <a:p>
            <a:pPr indent="0" lvl="0" marL="1905" rtl="0" algn="l">
              <a:lnSpc>
                <a:spcPct val="140000"/>
              </a:lnSpc>
              <a:spcBef>
                <a:spcPts val="0"/>
              </a:spcBef>
              <a:spcAft>
                <a:spcPts val="0"/>
              </a:spcAft>
              <a:buClr>
                <a:srgbClr val="FFFFFF"/>
              </a:buClr>
              <a:buSzPct val="100000"/>
              <a:buNone/>
            </a:pPr>
            <a:r>
              <a:rPr lang="uk-UA" sz="1600">
                <a:solidFill>
                  <a:srgbClr val="FFFFFF"/>
                </a:solidFill>
              </a:rPr>
              <a:t>1. Lets investigate image for embeded files with any specific programm</a:t>
            </a:r>
            <a:endParaRPr/>
          </a:p>
          <a:p>
            <a:pPr indent="0" lvl="0" marL="1905" rtl="0" algn="l">
              <a:lnSpc>
                <a:spcPct val="140000"/>
              </a:lnSpc>
              <a:spcBef>
                <a:spcPts val="1000"/>
              </a:spcBef>
              <a:spcAft>
                <a:spcPts val="0"/>
              </a:spcAft>
              <a:buClr>
                <a:srgbClr val="FFFFFF"/>
              </a:buClr>
              <a:buSzPct val="100000"/>
              <a:buNone/>
            </a:pPr>
            <a:r>
              <a:rPr lang="uk-UA" sz="1600">
                <a:solidFill>
                  <a:srgbClr val="FFFFFF"/>
                </a:solidFill>
              </a:rPr>
              <a:t>2. Using hint, lets extract file with following settings:</a:t>
            </a:r>
            <a:endParaRPr sz="1700">
              <a:solidFill>
                <a:srgbClr val="FFFFFF"/>
              </a:solidFill>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rgbClr val="FFFFFF"/>
              </a:buClr>
              <a:buSzPct val="100000"/>
              <a:buNone/>
            </a:pPr>
            <a:r>
              <a:rPr lang="uk-UA" sz="1600">
                <a:solidFill>
                  <a:srgbClr val="FFFFFF"/>
                </a:solidFill>
              </a:rPr>
              <a:t>3. Extracting data from R0 bits gives a PDF file with text:</a:t>
            </a:r>
            <a:r>
              <a:rPr b="1" lang="uk-UA" sz="1600">
                <a:solidFill>
                  <a:srgbClr val="FFFFFF"/>
                </a:solidFill>
              </a:rPr>
              <a:t> r0_crew_is_only_significant_thing</a:t>
            </a:r>
            <a:endParaRPr b="1" sz="1600">
              <a:solidFill>
                <a:srgbClr val="FFFFFF"/>
              </a:solidFill>
            </a:endParaRPr>
          </a:p>
          <a:p>
            <a:pPr indent="0" lvl="0" marL="1905" rtl="0" algn="l">
              <a:lnSpc>
                <a:spcPct val="140000"/>
              </a:lnSpc>
              <a:spcBef>
                <a:spcPts val="1000"/>
              </a:spcBef>
              <a:spcAft>
                <a:spcPts val="0"/>
              </a:spcAft>
              <a:buClr>
                <a:srgbClr val="FFFFFF"/>
              </a:buClr>
              <a:buSzPct val="100000"/>
              <a:buNone/>
            </a:pPr>
            <a:r>
              <a:rPr lang="uk-UA" sz="1500">
                <a:solidFill>
                  <a:srgbClr val="FFFFFF"/>
                </a:solidFill>
              </a:rPr>
              <a:t>Which is the correct flag</a:t>
            </a:r>
            <a:endParaRPr sz="1700">
              <a:solidFill>
                <a:srgbClr val="FFFFFF"/>
              </a:solidFill>
            </a:endParaRPr>
          </a:p>
          <a:p>
            <a:pPr indent="0" lvl="0" marL="1905" rtl="0" algn="l">
              <a:lnSpc>
                <a:spcPct val="140000"/>
              </a:lnSpc>
              <a:spcBef>
                <a:spcPts val="1000"/>
              </a:spcBef>
              <a:spcAft>
                <a:spcPts val="0"/>
              </a:spcAft>
              <a:buClr>
                <a:schemeClr val="lt2"/>
              </a:buClr>
              <a:buSzPct val="100000"/>
              <a:buNone/>
            </a:pPr>
            <a:r>
              <a:t/>
            </a:r>
            <a:endParaRPr>
              <a:solidFill>
                <a:srgbClr val="FFFFFF"/>
              </a:solidFill>
            </a:endParaRPr>
          </a:p>
          <a:p>
            <a:pPr indent="0" lvl="0" marL="1905" rtl="0" algn="l">
              <a:lnSpc>
                <a:spcPct val="140000"/>
              </a:lnSpc>
              <a:spcBef>
                <a:spcPts val="1000"/>
              </a:spcBef>
              <a:spcAft>
                <a:spcPts val="0"/>
              </a:spcAft>
              <a:buClr>
                <a:schemeClr val="lt2"/>
              </a:buClr>
              <a:buSzPct val="100000"/>
              <a:buNone/>
            </a:pPr>
            <a:r>
              <a:t/>
            </a:r>
            <a:endParaRPr>
              <a:solidFill>
                <a:srgbClr val="FFFFFF"/>
              </a:solidFill>
            </a:endParaRPr>
          </a:p>
        </p:txBody>
      </p:sp>
      <p:sp>
        <p:nvSpPr>
          <p:cNvPr id="200" name="Google Shape;200;p29"/>
          <p:cNvSpPr txBox="1"/>
          <p:nvPr/>
        </p:nvSpPr>
        <p:spPr>
          <a:xfrm>
            <a:off x="390525" y="1409700"/>
            <a:ext cx="4629150" cy="252376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Stego 2</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100</a:t>
            </a:r>
            <a:endParaRPr/>
          </a:p>
          <a:p>
            <a:pPr indent="0" lvl="0" marL="0" marR="0" rtl="0" algn="ctr">
              <a:spcBef>
                <a:spcPts val="0"/>
              </a:spcBef>
              <a:spcAft>
                <a:spcPts val="0"/>
              </a:spcAft>
              <a:buNone/>
            </a:pPr>
            <a:r>
              <a:rPr b="1" lang="uk-UA" sz="1600">
                <a:solidFill>
                  <a:schemeClr val="lt1"/>
                </a:solidFill>
                <a:latin typeface="Open Sans"/>
                <a:ea typeface="Open Sans"/>
                <a:cs typeface="Open Sans"/>
                <a:sym typeface="Open Sans"/>
              </a:rPr>
              <a:t>Stego</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R0 is only thing that matters!</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pic>
        <p:nvPicPr>
          <p:cNvPr descr="Зображення, що містить особа, тримає, стоячий, у приміщенні&#10;&#10;Опис створено автоматично" id="201" name="Google Shape;201;p29"/>
          <p:cNvPicPr preferRelativeResize="0"/>
          <p:nvPr/>
        </p:nvPicPr>
        <p:blipFill rotWithShape="1">
          <a:blip r:embed="rId3">
            <a:alphaModFix/>
          </a:blip>
          <a:srcRect b="0" l="0" r="0" t="0"/>
          <a:stretch/>
        </p:blipFill>
        <p:spPr>
          <a:xfrm>
            <a:off x="762000" y="2868930"/>
            <a:ext cx="3352800" cy="1624965"/>
          </a:xfrm>
          <a:prstGeom prst="rect">
            <a:avLst/>
          </a:prstGeom>
          <a:noFill/>
          <a:ln>
            <a:noFill/>
          </a:ln>
        </p:spPr>
      </p:pic>
      <p:pic>
        <p:nvPicPr>
          <p:cNvPr descr="Зображення, що містить стіл&#10;&#10;Опис створено автоматично" id="202" name="Google Shape;202;p29"/>
          <p:cNvPicPr preferRelativeResize="0"/>
          <p:nvPr/>
        </p:nvPicPr>
        <p:blipFill rotWithShape="1">
          <a:blip r:embed="rId4">
            <a:alphaModFix/>
          </a:blip>
          <a:srcRect b="0" l="0" r="0" t="0"/>
          <a:stretch/>
        </p:blipFill>
        <p:spPr>
          <a:xfrm>
            <a:off x="5705475" y="2305965"/>
            <a:ext cx="4181475" cy="223654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0"/>
          <p:cNvSpPr txBox="1"/>
          <p:nvPr>
            <p:ph type="title"/>
          </p:nvPr>
        </p:nvSpPr>
        <p:spPr>
          <a:xfrm>
            <a:off x="448056" y="2236650"/>
            <a:ext cx="11311128" cy="1473327"/>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Clr>
                <a:schemeClr val="lt2"/>
              </a:buClr>
              <a:buSzPts val="5400"/>
              <a:buFont typeface="Calibri"/>
              <a:buNone/>
            </a:pPr>
            <a:r>
              <a:rPr lang="uk-UA" sz="5400">
                <a:latin typeface="Calibri"/>
                <a:ea typeface="Calibri"/>
                <a:cs typeface="Calibri"/>
                <a:sym typeface="Calibri"/>
              </a:rPr>
              <a:t>Misc</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1"/>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1</a:t>
            </a:r>
            <a:endParaRPr/>
          </a:p>
        </p:txBody>
      </p:sp>
      <p:sp>
        <p:nvSpPr>
          <p:cNvPr id="213" name="Google Shape;213;p31"/>
          <p:cNvSpPr txBox="1"/>
          <p:nvPr>
            <p:ph idx="2" type="body"/>
          </p:nvPr>
        </p:nvSpPr>
        <p:spPr>
          <a:xfrm>
            <a:off x="6156960" y="1411350"/>
            <a:ext cx="5583936" cy="4538600"/>
          </a:xfrm>
          <a:prstGeom prst="rect">
            <a:avLst/>
          </a:prstGeom>
          <a:noFill/>
          <a:ln>
            <a:noFill/>
          </a:ln>
        </p:spPr>
        <p:txBody>
          <a:bodyPr anchorCtr="0" anchor="ctr"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  The correct flag is in the task: </a:t>
            </a:r>
            <a:r>
              <a:rPr b="1" lang="uk-UA" sz="1700">
                <a:solidFill>
                  <a:srgbClr val="FFFFFF"/>
                </a:solidFill>
              </a:rPr>
              <a:t>just_1st_flag</a:t>
            </a:r>
            <a:endParaRPr b="1" sz="1700">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214" name="Google Shape;214;p31"/>
          <p:cNvSpPr txBox="1"/>
          <p:nvPr/>
        </p:nvSpPr>
        <p:spPr>
          <a:xfrm>
            <a:off x="390525" y="1409700"/>
            <a:ext cx="4629150" cy="350865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Sanity Check 1</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1</a:t>
            </a:r>
            <a:endParaRPr/>
          </a:p>
          <a:p>
            <a:pPr indent="0" lvl="0" marL="0" marR="0" rtl="0" algn="ctr">
              <a:spcBef>
                <a:spcPts val="0"/>
              </a:spcBef>
              <a:spcAft>
                <a:spcPts val="0"/>
              </a:spcAft>
              <a:buNone/>
            </a:pPr>
            <a:r>
              <a:rPr b="1" lang="uk-UA" sz="1600">
                <a:solidFill>
                  <a:schemeClr val="lt1"/>
                </a:solidFill>
                <a:latin typeface="Open Sans"/>
                <a:ea typeface="Open Sans"/>
                <a:cs typeface="Open Sans"/>
                <a:sym typeface="Open Sans"/>
              </a:rPr>
              <a:t>Misc</a:t>
            </a:r>
            <a:r>
              <a:rPr lang="uk-UA" sz="1600">
                <a:solidFill>
                  <a:schemeClr val="lt1"/>
                </a:solidFill>
                <a:latin typeface="Open Sans"/>
                <a:ea typeface="Open Sans"/>
                <a:cs typeface="Open Sans"/>
                <a:sym typeface="Open Sans"/>
              </a:rPr>
              <a:t> </a:t>
            </a:r>
            <a:r>
              <a:rPr b="1" lang="uk-UA" sz="1600">
                <a:solidFill>
                  <a:schemeClr val="lt1"/>
                </a:solidFill>
                <a:latin typeface="Open Sans"/>
                <a:ea typeface="Open Sans"/>
                <a:cs typeface="Open Sans"/>
                <a:sym typeface="Open Sans"/>
              </a:rPr>
              <a:t>Easy</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b="1"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First task for sanity check, right flag to the level is just_1st_flag.</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4"/>
          <p:cNvSpPr txBox="1"/>
          <p:nvPr>
            <p:ph type="title"/>
          </p:nvPr>
        </p:nvSpPr>
        <p:spPr>
          <a:xfrm>
            <a:off x="448056" y="2236650"/>
            <a:ext cx="11311128" cy="1473327"/>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Clr>
                <a:schemeClr val="lt2"/>
              </a:buClr>
              <a:buSzPts val="5400"/>
              <a:buFont typeface="Calibri"/>
              <a:buNone/>
            </a:pPr>
            <a:r>
              <a:rPr lang="uk-UA" sz="5400">
                <a:latin typeface="Calibri"/>
                <a:ea typeface="Calibri"/>
                <a:cs typeface="Calibri"/>
                <a:sym typeface="Calibri"/>
              </a:rPr>
              <a:t>Simple Crypto</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2"/>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2</a:t>
            </a:r>
            <a:endParaRPr/>
          </a:p>
        </p:txBody>
      </p:sp>
      <p:sp>
        <p:nvSpPr>
          <p:cNvPr id="220" name="Google Shape;220;p32"/>
          <p:cNvSpPr txBox="1"/>
          <p:nvPr>
            <p:ph idx="2" type="body"/>
          </p:nvPr>
        </p:nvSpPr>
        <p:spPr>
          <a:xfrm>
            <a:off x="5185410" y="1411350"/>
            <a:ext cx="6555486" cy="453860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The code in the following image doesent give any leads</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Thus, lets investigate the file with text editor</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3. Finally, search is giving the result</a:t>
            </a:r>
            <a:endParaRPr/>
          </a:p>
          <a:p>
            <a:pPr indent="0" lvl="0" marL="1905" rtl="0" algn="l">
              <a:lnSpc>
                <a:spcPct val="140000"/>
              </a:lnSpc>
              <a:spcBef>
                <a:spcPts val="1000"/>
              </a:spcBef>
              <a:spcAft>
                <a:spcPts val="0"/>
              </a:spcAft>
              <a:buClr>
                <a:schemeClr val="lt2"/>
              </a:buClr>
              <a:buSzPts val="1700"/>
              <a:buNone/>
            </a:pPr>
            <a:r>
              <a:t/>
            </a:r>
            <a:endParaRPr b="1"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By inserting </a:t>
            </a:r>
            <a:r>
              <a:rPr b="1" lang="uk-UA" sz="1700">
                <a:solidFill>
                  <a:srgbClr val="FFFFFF"/>
                </a:solidFill>
              </a:rPr>
              <a:t>Im@G3s_C@N_H1d3_S3cr3Ts</a:t>
            </a:r>
            <a:r>
              <a:rPr lang="uk-UA" sz="1700">
                <a:solidFill>
                  <a:srgbClr val="FFFFFF"/>
                </a:solidFill>
              </a:rPr>
              <a:t> into the flag field, it becomes clear that this is the correct flag</a:t>
            </a:r>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221" name="Google Shape;221;p32"/>
          <p:cNvSpPr txBox="1"/>
          <p:nvPr/>
        </p:nvSpPr>
        <p:spPr>
          <a:xfrm>
            <a:off x="390525" y="1409700"/>
            <a:ext cx="4629150" cy="25853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Break The Code</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70</a:t>
            </a:r>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This source code has some secrets... Get them!</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pic>
        <p:nvPicPr>
          <p:cNvPr descr="Зображення, що містить текст&#10;&#10;Опис створено автоматично" id="222" name="Google Shape;222;p32"/>
          <p:cNvPicPr preferRelativeResize="0"/>
          <p:nvPr/>
        </p:nvPicPr>
        <p:blipFill rotWithShape="1">
          <a:blip r:embed="rId3">
            <a:alphaModFix/>
          </a:blip>
          <a:srcRect b="0" l="0" r="0" t="0"/>
          <a:stretch/>
        </p:blipFill>
        <p:spPr>
          <a:xfrm>
            <a:off x="390525" y="2809342"/>
            <a:ext cx="4238625" cy="1925117"/>
          </a:xfrm>
          <a:prstGeom prst="rect">
            <a:avLst/>
          </a:prstGeom>
          <a:noFill/>
          <a:ln>
            <a:noFill/>
          </a:ln>
        </p:spPr>
      </p:pic>
      <p:pic>
        <p:nvPicPr>
          <p:cNvPr descr="Зображення, що містить текст&#10;&#10;Опис створено автоматично" id="223" name="Google Shape;223;p32"/>
          <p:cNvPicPr preferRelativeResize="0"/>
          <p:nvPr/>
        </p:nvPicPr>
        <p:blipFill rotWithShape="1">
          <a:blip r:embed="rId4">
            <a:alphaModFix/>
          </a:blip>
          <a:srcRect b="0" l="0" r="0" t="0"/>
          <a:stretch/>
        </p:blipFill>
        <p:spPr>
          <a:xfrm>
            <a:off x="5276850" y="2913777"/>
            <a:ext cx="6429375" cy="82089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3"/>
          <p:cNvSpPr txBox="1"/>
          <p:nvPr>
            <p:ph type="title"/>
          </p:nvPr>
        </p:nvSpPr>
        <p:spPr>
          <a:xfrm>
            <a:off x="448056" y="2236650"/>
            <a:ext cx="11311128" cy="1473327"/>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Clr>
                <a:schemeClr val="lt2"/>
              </a:buClr>
              <a:buSzPts val="5400"/>
              <a:buFont typeface="Calibri"/>
              <a:buNone/>
            </a:pPr>
            <a:r>
              <a:rPr lang="uk-UA" sz="5400">
                <a:latin typeface="Calibri"/>
                <a:ea typeface="Calibri"/>
                <a:cs typeface="Calibri"/>
                <a:sym typeface="Calibri"/>
              </a:rPr>
              <a:t>OSINT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4"/>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1</a:t>
            </a:r>
            <a:endParaRPr/>
          </a:p>
        </p:txBody>
      </p:sp>
      <p:sp>
        <p:nvSpPr>
          <p:cNvPr id="234" name="Google Shape;234;p34"/>
          <p:cNvSpPr txBox="1"/>
          <p:nvPr>
            <p:ph idx="2" type="body"/>
          </p:nvPr>
        </p:nvSpPr>
        <p:spPr>
          <a:xfrm>
            <a:off x="5347335" y="1182750"/>
            <a:ext cx="6298311" cy="4748150"/>
          </a:xfrm>
          <a:prstGeom prst="rect">
            <a:avLst/>
          </a:prstGeom>
          <a:noFill/>
          <a:ln>
            <a:noFill/>
          </a:ln>
        </p:spPr>
        <p:txBody>
          <a:bodyPr anchorCtr="0" anchor="t" bIns="0" lIns="0" spcFirstLastPara="1" rIns="91425" wrap="square" tIns="0">
            <a:normAutofit fontScale="85000" lnSpcReduction="10000"/>
          </a:bodyPr>
          <a:lstStyle/>
          <a:p>
            <a:pPr indent="0" lvl="0" marL="1905" rtl="0" algn="l">
              <a:lnSpc>
                <a:spcPct val="140000"/>
              </a:lnSpc>
              <a:spcBef>
                <a:spcPts val="0"/>
              </a:spcBef>
              <a:spcAft>
                <a:spcPts val="0"/>
              </a:spcAft>
              <a:buClr>
                <a:srgbClr val="FFFFFF"/>
              </a:buClr>
              <a:buSzPct val="100000"/>
              <a:buNone/>
            </a:pPr>
            <a:r>
              <a:rPr lang="uk-UA" sz="1700">
                <a:solidFill>
                  <a:srgbClr val="FFFFFF"/>
                </a:solidFill>
              </a:rPr>
              <a:t>1. Right side of image gives enough info to search</a:t>
            </a:r>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endParaRPr>
          </a:p>
          <a:p>
            <a:pPr indent="0" lvl="0" marL="1905" rtl="0" algn="l">
              <a:lnSpc>
                <a:spcPct val="140000"/>
              </a:lnSpc>
              <a:spcBef>
                <a:spcPts val="1000"/>
              </a:spcBef>
              <a:spcAft>
                <a:spcPts val="0"/>
              </a:spcAft>
              <a:buClr>
                <a:srgbClr val="FFFFFF"/>
              </a:buClr>
              <a:buSzPct val="100000"/>
              <a:buNone/>
            </a:pPr>
            <a:r>
              <a:rPr lang="uk-UA" sz="1700">
                <a:solidFill>
                  <a:srgbClr val="FFFFFF"/>
                </a:solidFill>
              </a:rPr>
              <a:t>2. Building on image is </a:t>
            </a:r>
            <a:r>
              <a:rPr lang="uk-UA">
                <a:solidFill>
                  <a:srgbClr val="FFFFFF"/>
                </a:solidFill>
              </a:rPr>
              <a:t>Budapest, VIII. ker. Futó u. 37-45. Corvin Plaza</a:t>
            </a:r>
            <a:endParaRPr/>
          </a:p>
          <a:p>
            <a:pPr indent="0" lvl="0" marL="1905" rtl="0" algn="l">
              <a:lnSpc>
                <a:spcPct val="140000"/>
              </a:lnSpc>
              <a:spcBef>
                <a:spcPts val="1000"/>
              </a:spcBef>
              <a:spcAft>
                <a:spcPts val="0"/>
              </a:spcAft>
              <a:buClr>
                <a:srgbClr val="FFFFFF"/>
              </a:buClr>
              <a:buSzPct val="100000"/>
              <a:buNone/>
            </a:pPr>
            <a:r>
              <a:rPr lang="uk-UA" sz="1700">
                <a:solidFill>
                  <a:srgbClr val="FFFFFF"/>
                </a:solidFill>
              </a:rPr>
              <a:t>3. Using Street View it's easy to find a coffe</a:t>
            </a:r>
            <a:r>
              <a:rPr lang="uk-UA" sz="1700">
                <a:solidFill>
                  <a:srgbClr val="FFFFFF"/>
                </a:solidFill>
              </a:rPr>
              <a:t>e</a:t>
            </a:r>
            <a:r>
              <a:rPr lang="uk-UA" sz="1700">
                <a:solidFill>
                  <a:srgbClr val="FFFFFF"/>
                </a:solidFill>
              </a:rPr>
              <a:t> opposite to this place</a:t>
            </a:r>
            <a:endParaRPr/>
          </a:p>
          <a:p>
            <a:pPr indent="0" lvl="0" marL="1905" rtl="0" algn="l">
              <a:lnSpc>
                <a:spcPct val="140000"/>
              </a:lnSpc>
              <a:spcBef>
                <a:spcPts val="1000"/>
              </a:spcBef>
              <a:spcAft>
                <a:spcPts val="0"/>
              </a:spcAft>
              <a:buClr>
                <a:schemeClr val="lt2"/>
              </a:buClr>
              <a:buSzPct val="100000"/>
              <a:buNone/>
            </a:pPr>
            <a:r>
              <a:t/>
            </a:r>
            <a:endParaRPr sz="1700"/>
          </a:p>
          <a:p>
            <a:pPr indent="0" lvl="0" marL="1905" rtl="0" algn="l">
              <a:lnSpc>
                <a:spcPct val="140000"/>
              </a:lnSpc>
              <a:spcBef>
                <a:spcPts val="1000"/>
              </a:spcBef>
              <a:spcAft>
                <a:spcPts val="0"/>
              </a:spcAft>
              <a:buClr>
                <a:schemeClr val="lt2"/>
              </a:buClr>
              <a:buSzPct val="1000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ct val="1000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rgbClr val="FFFFFF"/>
              </a:buClr>
              <a:buSzPct val="100000"/>
              <a:buNone/>
            </a:pPr>
            <a:r>
              <a:rPr lang="uk-UA" sz="1600">
                <a:solidFill>
                  <a:srgbClr val="FFFFFF"/>
                </a:solidFill>
              </a:rPr>
              <a:t>Correct flag is</a:t>
            </a:r>
            <a:r>
              <a:rPr b="1" lang="uk-UA" sz="1600">
                <a:solidFill>
                  <a:srgbClr val="FFFFFF"/>
                </a:solidFill>
              </a:rPr>
              <a:t> costa_coffee</a:t>
            </a:r>
            <a:endParaRPr b="1" sz="1600">
              <a:solidFill>
                <a:srgbClr val="FFFFFF"/>
              </a:solidFill>
            </a:endParaRPr>
          </a:p>
          <a:p>
            <a:pPr indent="0" lvl="0" marL="1905" rtl="0" algn="l">
              <a:lnSpc>
                <a:spcPct val="140000"/>
              </a:lnSpc>
              <a:spcBef>
                <a:spcPts val="1000"/>
              </a:spcBef>
              <a:spcAft>
                <a:spcPts val="0"/>
              </a:spcAft>
              <a:buClr>
                <a:schemeClr val="lt2"/>
              </a:buClr>
              <a:buSzPct val="100000"/>
              <a:buNone/>
            </a:pPr>
            <a:r>
              <a:t/>
            </a:r>
            <a:endParaRPr>
              <a:solidFill>
                <a:srgbClr val="FFFFFF"/>
              </a:solidFill>
            </a:endParaRPr>
          </a:p>
          <a:p>
            <a:pPr indent="0" lvl="0" marL="1905" rtl="0" algn="l">
              <a:lnSpc>
                <a:spcPct val="140000"/>
              </a:lnSpc>
              <a:spcBef>
                <a:spcPts val="1000"/>
              </a:spcBef>
              <a:spcAft>
                <a:spcPts val="0"/>
              </a:spcAft>
              <a:buClr>
                <a:schemeClr val="lt2"/>
              </a:buClr>
              <a:buSzPct val="100000"/>
              <a:buNone/>
            </a:pPr>
            <a:r>
              <a:t/>
            </a:r>
            <a:endParaRPr>
              <a:solidFill>
                <a:srgbClr val="FFFFFF"/>
              </a:solidFill>
            </a:endParaRPr>
          </a:p>
        </p:txBody>
      </p:sp>
      <p:sp>
        <p:nvSpPr>
          <p:cNvPr id="235" name="Google Shape;235;p34"/>
          <p:cNvSpPr txBox="1"/>
          <p:nvPr/>
        </p:nvSpPr>
        <p:spPr>
          <a:xfrm>
            <a:off x="390525" y="1409700"/>
            <a:ext cx="4629150" cy="452431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OSINT 1 (Coffee time)</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50</a:t>
            </a:r>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400">
                <a:solidFill>
                  <a:schemeClr val="lt1"/>
                </a:solidFill>
                <a:latin typeface="Open Sans"/>
                <a:ea typeface="Open Sans"/>
                <a:cs typeface="Open Sans"/>
                <a:sym typeface="Open Sans"/>
              </a:rPr>
              <a:t>You want to become the FBI special agent, but firstly we need to check if you're ready for the real tasks ;) So your first task is to find the meeting point of two suspects. FBI department has only the photo and the mobile message with next text "Let's have a coffee in a cafe opposite this place".</a:t>
            </a:r>
            <a:endParaRPr sz="14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400">
                <a:solidFill>
                  <a:schemeClr val="lt1"/>
                </a:solidFill>
                <a:latin typeface="Open Sans"/>
                <a:ea typeface="Open Sans"/>
                <a:cs typeface="Open Sans"/>
                <a:sym typeface="Open Sans"/>
              </a:rPr>
              <a:t>Note: use underscore symbol between words, all letters are in the lowercase.</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pic>
        <p:nvPicPr>
          <p:cNvPr descr="Зображення, що містить текст, будівля, надворі, місто&#10;&#10;Опис створено автоматично" id="236" name="Google Shape;236;p34"/>
          <p:cNvPicPr preferRelativeResize="0"/>
          <p:nvPr/>
        </p:nvPicPr>
        <p:blipFill rotWithShape="1">
          <a:blip r:embed="rId3">
            <a:alphaModFix/>
          </a:blip>
          <a:srcRect b="0" l="0" r="0" t="0"/>
          <a:stretch/>
        </p:blipFill>
        <p:spPr>
          <a:xfrm>
            <a:off x="447675" y="4041239"/>
            <a:ext cx="4381500" cy="1890196"/>
          </a:xfrm>
          <a:prstGeom prst="rect">
            <a:avLst/>
          </a:prstGeom>
          <a:noFill/>
          <a:ln>
            <a:noFill/>
          </a:ln>
        </p:spPr>
      </p:pic>
      <p:pic>
        <p:nvPicPr>
          <p:cNvPr descr="Зображення, що містить текст, меблі, мат&#10;&#10;Опис створено автоматично" id="237" name="Google Shape;237;p34"/>
          <p:cNvPicPr preferRelativeResize="0"/>
          <p:nvPr/>
        </p:nvPicPr>
        <p:blipFill rotWithShape="1">
          <a:blip r:embed="rId4">
            <a:alphaModFix/>
          </a:blip>
          <a:srcRect b="0" l="0" r="0" t="0"/>
          <a:stretch/>
        </p:blipFill>
        <p:spPr>
          <a:xfrm>
            <a:off x="6010275" y="1657776"/>
            <a:ext cx="1828800" cy="1361222"/>
          </a:xfrm>
          <a:prstGeom prst="rect">
            <a:avLst/>
          </a:prstGeom>
          <a:noFill/>
          <a:ln>
            <a:noFill/>
          </a:ln>
        </p:spPr>
      </p:pic>
      <p:pic>
        <p:nvPicPr>
          <p:cNvPr descr="Зображення, що містить текст, будівля, надворі, особа&#10;&#10;Опис створено автоматично" id="238" name="Google Shape;238;p34"/>
          <p:cNvPicPr preferRelativeResize="0"/>
          <p:nvPr/>
        </p:nvPicPr>
        <p:blipFill rotWithShape="1">
          <a:blip r:embed="rId5">
            <a:alphaModFix/>
          </a:blip>
          <a:srcRect b="0" l="0" r="0" t="0"/>
          <a:stretch/>
        </p:blipFill>
        <p:spPr>
          <a:xfrm>
            <a:off x="5819775" y="4041742"/>
            <a:ext cx="2743200" cy="153676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5"/>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2 (partly resolved)</a:t>
            </a:r>
            <a:endParaRPr/>
          </a:p>
        </p:txBody>
      </p:sp>
      <p:sp>
        <p:nvSpPr>
          <p:cNvPr id="244" name="Google Shape;244;p35"/>
          <p:cNvSpPr txBox="1"/>
          <p:nvPr>
            <p:ph idx="2" type="body"/>
          </p:nvPr>
        </p:nvSpPr>
        <p:spPr>
          <a:xfrm>
            <a:off x="5347335" y="1182750"/>
            <a:ext cx="6298311" cy="474815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OSINT Framework  -&gt; Username Search Engines  -&gt; Namechk</a:t>
            </a:r>
            <a:endParaRPr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Search gives satisfying result with nickname clarkmartin1981 and leads to his page on  Twitter: </a:t>
            </a:r>
            <a:endParaRPr>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https://twitter.com/clarkmartin1981</a:t>
            </a:r>
            <a:endParaRPr>
              <a:solidFill>
                <a:srgbClr val="FFFFFF"/>
              </a:solidFill>
            </a:endParaRPr>
          </a:p>
          <a:p>
            <a:pPr indent="0" lvl="0" marL="1905" rtl="0" algn="l">
              <a:lnSpc>
                <a:spcPct val="140000"/>
              </a:lnSpc>
              <a:spcBef>
                <a:spcPts val="1000"/>
              </a:spcBef>
              <a:spcAft>
                <a:spcPts val="0"/>
              </a:spcAft>
              <a:buClr>
                <a:srgbClr val="FFFFFF"/>
              </a:buClr>
              <a:buSzPts val="1800"/>
              <a:buNone/>
            </a:pPr>
            <a:r>
              <a:rPr lang="uk-UA">
                <a:solidFill>
                  <a:srgbClr val="FFFFFF"/>
                </a:solidFill>
              </a:rPr>
              <a:t>3. Links on that page leads to many sites, but attemps to find "secret on the one of text storage sites stored by hacker" unfortunately were unsuccessful</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latin typeface="Open Sans"/>
              <a:ea typeface="Open Sans"/>
              <a:cs typeface="Open Sans"/>
              <a:sym typeface="Open Sans"/>
            </a:endParaRPr>
          </a:p>
          <a:p>
            <a:pPr indent="0" lvl="0" marL="1905" rtl="0" algn="l">
              <a:lnSpc>
                <a:spcPct val="140000"/>
              </a:lnSpc>
              <a:spcBef>
                <a:spcPts val="1000"/>
              </a:spcBef>
              <a:spcAft>
                <a:spcPts val="0"/>
              </a:spcAft>
              <a:buClr>
                <a:schemeClr val="lt2"/>
              </a:buClr>
              <a:buSzPts val="1800"/>
              <a:buNone/>
            </a:pPr>
            <a:r>
              <a:t/>
            </a:r>
            <a:endParaRPr>
              <a:solidFill>
                <a:srgbClr val="FFFFFF"/>
              </a:solidFill>
              <a:latin typeface="Open Sans"/>
              <a:ea typeface="Open Sans"/>
              <a:cs typeface="Open Sans"/>
              <a:sym typeface="Open Sans"/>
            </a:endParaRPr>
          </a:p>
          <a:p>
            <a:pPr indent="0" lvl="0" marL="1905" rtl="0" algn="l">
              <a:lnSpc>
                <a:spcPct val="140000"/>
              </a:lnSpc>
              <a:spcBef>
                <a:spcPts val="1000"/>
              </a:spcBef>
              <a:spcAft>
                <a:spcPts val="0"/>
              </a:spcAft>
              <a:buClr>
                <a:schemeClr val="lt2"/>
              </a:buClr>
              <a:buSzPts val="1800"/>
              <a:buNone/>
            </a:pPr>
            <a:r>
              <a:t/>
            </a:r>
            <a:endParaRPr>
              <a:solidFill>
                <a:srgbClr val="FFFFFF"/>
              </a:solidFill>
              <a:latin typeface="Open Sans"/>
              <a:ea typeface="Open Sans"/>
              <a:cs typeface="Open Sans"/>
              <a:sym typeface="Open Sans"/>
            </a:endParaRPr>
          </a:p>
        </p:txBody>
      </p:sp>
      <p:sp>
        <p:nvSpPr>
          <p:cNvPr id="245" name="Google Shape;245;p35"/>
          <p:cNvSpPr txBox="1"/>
          <p:nvPr/>
        </p:nvSpPr>
        <p:spPr>
          <a:xfrm>
            <a:off x="390525" y="1409700"/>
            <a:ext cx="4629150" cy="5509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OSINT 2 (Secret)</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100</a:t>
            </a:r>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FBI department got hard task to find the secret on the one of text storage sites stored by hacker. The only information we have about this person:</a:t>
            </a:r>
            <a:endParaRPr sz="1600">
              <a:solidFill>
                <a:schemeClr val="lt1"/>
              </a:solidFill>
              <a:latin typeface="Open Sans"/>
              <a:ea typeface="Open Sans"/>
              <a:cs typeface="Open Sans"/>
              <a:sym typeface="Open Sans"/>
            </a:endParaRPr>
          </a:p>
          <a:p>
            <a:pPr indent="-285750" lvl="0" marL="285750" marR="0" rtl="0" algn="l">
              <a:spcBef>
                <a:spcPts val="0"/>
              </a:spcBef>
              <a:spcAft>
                <a:spcPts val="0"/>
              </a:spcAft>
              <a:buClr>
                <a:schemeClr val="lt1"/>
              </a:buClr>
              <a:buSzPts val="1600"/>
              <a:buFont typeface="Arial"/>
              <a:buChar char="•"/>
            </a:pPr>
            <a:r>
              <a:rPr lang="uk-UA" sz="1600">
                <a:solidFill>
                  <a:schemeClr val="lt1"/>
                </a:solidFill>
                <a:latin typeface="Open Sans"/>
                <a:ea typeface="Open Sans"/>
                <a:cs typeface="Open Sans"/>
                <a:sym typeface="Open Sans"/>
              </a:rPr>
              <a:t>his name is Martin Clark</a:t>
            </a:r>
            <a:endParaRPr sz="1600">
              <a:solidFill>
                <a:schemeClr val="lt1"/>
              </a:solidFill>
              <a:latin typeface="Open Sans"/>
              <a:ea typeface="Open Sans"/>
              <a:cs typeface="Open Sans"/>
              <a:sym typeface="Open Sans"/>
            </a:endParaRPr>
          </a:p>
          <a:p>
            <a:pPr indent="-285750" lvl="0" marL="285750" marR="0" rtl="0" algn="l">
              <a:spcBef>
                <a:spcPts val="0"/>
              </a:spcBef>
              <a:spcAft>
                <a:spcPts val="0"/>
              </a:spcAft>
              <a:buClr>
                <a:schemeClr val="lt1"/>
              </a:buClr>
              <a:buSzPts val="1600"/>
              <a:buFont typeface="Arial"/>
              <a:buChar char="•"/>
            </a:pPr>
            <a:r>
              <a:rPr lang="uk-UA" sz="1600">
                <a:solidFill>
                  <a:schemeClr val="lt1"/>
                </a:solidFill>
                <a:latin typeface="Open Sans"/>
                <a:ea typeface="Open Sans"/>
                <a:cs typeface="Open Sans"/>
                <a:sym typeface="Open Sans"/>
              </a:rPr>
              <a:t>he was born in 1981</a:t>
            </a:r>
            <a:endParaRPr sz="1600">
              <a:solidFill>
                <a:schemeClr val="lt1"/>
              </a:solidFill>
              <a:latin typeface="Open Sans"/>
              <a:ea typeface="Open Sans"/>
              <a:cs typeface="Open Sans"/>
              <a:sym typeface="Open Sans"/>
            </a:endParaRPr>
          </a:p>
          <a:p>
            <a:pPr indent="-285750" lvl="0" marL="285750" marR="0" rtl="0" algn="l">
              <a:spcBef>
                <a:spcPts val="0"/>
              </a:spcBef>
              <a:spcAft>
                <a:spcPts val="0"/>
              </a:spcAft>
              <a:buClr>
                <a:schemeClr val="lt1"/>
              </a:buClr>
              <a:buSzPts val="1600"/>
              <a:buFont typeface="Arial"/>
              <a:buChar char="•"/>
            </a:pPr>
            <a:r>
              <a:rPr lang="uk-UA" sz="1600">
                <a:solidFill>
                  <a:schemeClr val="lt1"/>
                </a:solidFill>
                <a:latin typeface="Open Sans"/>
                <a:ea typeface="Open Sans"/>
                <a:cs typeface="Open Sans"/>
                <a:sym typeface="Open Sans"/>
              </a:rPr>
              <a:t>he is programmer</a:t>
            </a:r>
            <a:endParaRPr sz="1600">
              <a:solidFill>
                <a:schemeClr val="lt1"/>
              </a:solidFill>
              <a:latin typeface="Open Sans"/>
              <a:ea typeface="Open Sans"/>
              <a:cs typeface="Open Sans"/>
              <a:sym typeface="Open Sans"/>
            </a:endParaRPr>
          </a:p>
          <a:p>
            <a:pPr indent="-285750" lvl="0" marL="285750" marR="0" rtl="0" algn="l">
              <a:spcBef>
                <a:spcPts val="0"/>
              </a:spcBef>
              <a:spcAft>
                <a:spcPts val="0"/>
              </a:spcAft>
              <a:buClr>
                <a:schemeClr val="lt1"/>
              </a:buClr>
              <a:buSzPts val="1600"/>
              <a:buFont typeface="Arial"/>
              <a:buChar char="•"/>
            </a:pPr>
            <a:r>
              <a:rPr lang="uk-UA" sz="1600">
                <a:solidFill>
                  <a:schemeClr val="lt1"/>
                </a:solidFill>
                <a:latin typeface="Open Sans"/>
                <a:ea typeface="Open Sans"/>
                <a:cs typeface="Open Sans"/>
                <a:sym typeface="Open Sans"/>
              </a:rPr>
              <a:t>his nicknames: clark1981martin, clarkmartin1981, martinclark1981, martin1981clark</a:t>
            </a:r>
            <a:endParaRPr sz="1600">
              <a:solidFill>
                <a:schemeClr val="lt1"/>
              </a:solidFill>
              <a:latin typeface="Open Sans"/>
              <a:ea typeface="Open Sans"/>
              <a:cs typeface="Open Sans"/>
              <a:sym typeface="Open Sans"/>
            </a:endParaRPr>
          </a:p>
          <a:p>
            <a:pPr indent="-285750" lvl="0" marL="285750" marR="0" rtl="0" algn="l">
              <a:spcBef>
                <a:spcPts val="0"/>
              </a:spcBef>
              <a:spcAft>
                <a:spcPts val="0"/>
              </a:spcAft>
              <a:buClr>
                <a:schemeClr val="lt1"/>
              </a:buClr>
              <a:buSzPts val="1600"/>
              <a:buFont typeface="Arial"/>
              <a:buChar char="•"/>
            </a:pPr>
            <a:r>
              <a:rPr lang="uk-UA" sz="1600">
                <a:solidFill>
                  <a:schemeClr val="lt1"/>
                </a:solidFill>
                <a:latin typeface="Open Sans"/>
                <a:ea typeface="Open Sans"/>
                <a:cs typeface="Open Sans"/>
                <a:sym typeface="Open Sans"/>
              </a:rPr>
              <a:t>he likes social networks</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6"/>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3</a:t>
            </a:r>
            <a:endParaRPr/>
          </a:p>
        </p:txBody>
      </p:sp>
      <p:sp>
        <p:nvSpPr>
          <p:cNvPr id="251" name="Google Shape;251;p36"/>
          <p:cNvSpPr txBox="1"/>
          <p:nvPr>
            <p:ph idx="2" type="body"/>
          </p:nvPr>
        </p:nvSpPr>
        <p:spPr>
          <a:xfrm>
            <a:off x="5347335" y="1182750"/>
            <a:ext cx="6298311" cy="474815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Right side of image gives enough info to search</a:t>
            </a:r>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Searching "European Oystercatcher lego" leads to Faroe Islands exhibition in SMS Shopping Centre, Torshavn</a:t>
            </a:r>
            <a:endParaRPr>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3. According to flag format, the answer is </a:t>
            </a:r>
            <a:r>
              <a:rPr b="1" lang="uk-UA" sz="1700">
                <a:solidFill>
                  <a:srgbClr val="FFFFFF"/>
                </a:solidFill>
              </a:rPr>
              <a:t>CTF_FLAG{Torshavn_SMS_Center}</a:t>
            </a:r>
            <a:endParaRPr/>
          </a:p>
          <a:p>
            <a:pPr indent="0" lvl="0" marL="1905" rtl="0" algn="l">
              <a:lnSpc>
                <a:spcPct val="140000"/>
              </a:lnSpc>
              <a:spcBef>
                <a:spcPts val="1000"/>
              </a:spcBef>
              <a:spcAft>
                <a:spcPts val="0"/>
              </a:spcAft>
              <a:buClr>
                <a:schemeClr val="lt2"/>
              </a:buClr>
              <a:buSzPts val="1700"/>
              <a:buNone/>
            </a:pPr>
            <a:r>
              <a:t/>
            </a:r>
            <a:endParaRPr sz="1700"/>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ts val="1600"/>
              <a:buNone/>
            </a:pPr>
            <a:r>
              <a:t/>
            </a:r>
            <a:endParaRPr b="1" sz="1600">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252" name="Google Shape;252;p36"/>
          <p:cNvSpPr txBox="1"/>
          <p:nvPr/>
        </p:nvSpPr>
        <p:spPr>
          <a:xfrm>
            <a:off x="390525" y="1409700"/>
            <a:ext cx="4629150" cy="480131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OSINT 4 (Exhibition)</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200</a:t>
            </a:r>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400">
                <a:solidFill>
                  <a:schemeClr val="lt1"/>
                </a:solidFill>
                <a:latin typeface="Open Sans"/>
                <a:ea typeface="Open Sans"/>
                <a:cs typeface="Open Sans"/>
                <a:sym typeface="Open Sans"/>
              </a:rPr>
              <a:t>During pizza party, your friend talked about his hobby: in his free time he collects unusual figures from Lego parts. He recently saw a photo of his favorite birds with a mention of a planned exhibition, but no address was given. Knowing about your searching abilities, friend asked for help in finding the city and name of the center where the exhibition will be held.</a:t>
            </a:r>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pic>
        <p:nvPicPr>
          <p:cNvPr id="253" name="Google Shape;253;p36"/>
          <p:cNvPicPr preferRelativeResize="0"/>
          <p:nvPr/>
        </p:nvPicPr>
        <p:blipFill rotWithShape="1">
          <a:blip r:embed="rId3">
            <a:alphaModFix/>
          </a:blip>
          <a:srcRect b="0" l="0" r="0" t="0"/>
          <a:stretch/>
        </p:blipFill>
        <p:spPr>
          <a:xfrm>
            <a:off x="714375" y="4124134"/>
            <a:ext cx="3838575" cy="1857756"/>
          </a:xfrm>
          <a:prstGeom prst="rect">
            <a:avLst/>
          </a:prstGeom>
          <a:noFill/>
          <a:ln>
            <a:noFill/>
          </a:ln>
        </p:spPr>
      </p:pic>
      <p:pic>
        <p:nvPicPr>
          <p:cNvPr descr="Зображення, що містить текст, візитка&#10;&#10;Опис створено автоматично" id="254" name="Google Shape;254;p36"/>
          <p:cNvPicPr preferRelativeResize="0"/>
          <p:nvPr/>
        </p:nvPicPr>
        <p:blipFill rotWithShape="1">
          <a:blip r:embed="rId4">
            <a:alphaModFix/>
          </a:blip>
          <a:srcRect b="0" l="0" r="0" t="0"/>
          <a:stretch/>
        </p:blipFill>
        <p:spPr>
          <a:xfrm>
            <a:off x="5591175" y="1565576"/>
            <a:ext cx="4772025" cy="192662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7"/>
          <p:cNvSpPr txBox="1"/>
          <p:nvPr>
            <p:ph type="title"/>
          </p:nvPr>
        </p:nvSpPr>
        <p:spPr>
          <a:xfrm>
            <a:off x="448056" y="2236650"/>
            <a:ext cx="11311128" cy="1473327"/>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Clr>
                <a:schemeClr val="lt2"/>
              </a:buClr>
              <a:buSzPts val="5400"/>
              <a:buFont typeface="Calibri"/>
              <a:buNone/>
            </a:pPr>
            <a:r>
              <a:rPr lang="uk-UA" sz="5400">
                <a:latin typeface="Calibri"/>
                <a:ea typeface="Calibri"/>
                <a:cs typeface="Calibri"/>
                <a:sym typeface="Calibri"/>
              </a:rPr>
              <a:t>Android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8"/>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1 (partly resolved)</a:t>
            </a:r>
            <a:endParaRPr/>
          </a:p>
        </p:txBody>
      </p:sp>
      <p:sp>
        <p:nvSpPr>
          <p:cNvPr id="265" name="Google Shape;265;p38"/>
          <p:cNvSpPr txBox="1"/>
          <p:nvPr>
            <p:ph idx="2" type="body"/>
          </p:nvPr>
        </p:nvSpPr>
        <p:spPr>
          <a:xfrm>
            <a:off x="5347335" y="1182750"/>
            <a:ext cx="6298311" cy="474815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400"/>
              <a:buNone/>
            </a:pPr>
            <a:r>
              <a:rPr lang="uk-UA" sz="1400">
                <a:solidFill>
                  <a:srgbClr val="FFFFFF"/>
                </a:solidFill>
              </a:rPr>
              <a:t>1. Installed application has 3 activities with text input. After decompiling this app following snipping of the code in file a.java must be the place, where input compares with "correct answer" string</a:t>
            </a:r>
            <a:endParaRPr sz="1400">
              <a:solidFill>
                <a:srgbClr val="FFFFFF"/>
              </a:solidFill>
            </a:endParaRPr>
          </a:p>
          <a:p>
            <a:pPr indent="0" lvl="0" marL="1905" rtl="0" algn="l">
              <a:lnSpc>
                <a:spcPct val="140000"/>
              </a:lnSpc>
              <a:spcBef>
                <a:spcPts val="1000"/>
              </a:spcBef>
              <a:spcAft>
                <a:spcPts val="0"/>
              </a:spcAft>
              <a:buClr>
                <a:schemeClr val="lt2"/>
              </a:buClr>
              <a:buSzPts val="1400"/>
              <a:buNone/>
            </a:pPr>
            <a:r>
              <a:t/>
            </a:r>
            <a:endParaRPr sz="1400">
              <a:solidFill>
                <a:srgbClr val="FFFFFF"/>
              </a:solidFill>
            </a:endParaRPr>
          </a:p>
          <a:p>
            <a:pPr indent="0" lvl="0" marL="1905" rtl="0" algn="l">
              <a:lnSpc>
                <a:spcPct val="140000"/>
              </a:lnSpc>
              <a:spcBef>
                <a:spcPts val="1000"/>
              </a:spcBef>
              <a:spcAft>
                <a:spcPts val="0"/>
              </a:spcAft>
              <a:buClr>
                <a:schemeClr val="lt2"/>
              </a:buClr>
              <a:buSzPts val="1400"/>
              <a:buNone/>
            </a:pPr>
            <a:r>
              <a:t/>
            </a:r>
            <a:endParaRPr sz="1400">
              <a:solidFill>
                <a:srgbClr val="FFFFFF"/>
              </a:solidFill>
            </a:endParaRPr>
          </a:p>
          <a:p>
            <a:pPr indent="0" lvl="0" marL="1905" rtl="0" algn="l">
              <a:lnSpc>
                <a:spcPct val="140000"/>
              </a:lnSpc>
              <a:spcBef>
                <a:spcPts val="1000"/>
              </a:spcBef>
              <a:spcAft>
                <a:spcPts val="0"/>
              </a:spcAft>
              <a:buClr>
                <a:schemeClr val="lt2"/>
              </a:buClr>
              <a:buSzPts val="1400"/>
              <a:buNone/>
            </a:pPr>
            <a:r>
              <a:t/>
            </a:r>
            <a:endParaRPr sz="1400">
              <a:solidFill>
                <a:srgbClr val="FFFFFF"/>
              </a:solidFill>
            </a:endParaRPr>
          </a:p>
          <a:p>
            <a:pPr indent="0" lvl="0" marL="1905" rtl="0" algn="l">
              <a:lnSpc>
                <a:spcPct val="140000"/>
              </a:lnSpc>
              <a:spcBef>
                <a:spcPts val="1000"/>
              </a:spcBef>
              <a:spcAft>
                <a:spcPts val="0"/>
              </a:spcAft>
              <a:buClr>
                <a:srgbClr val="FFFFFF"/>
              </a:buClr>
              <a:buSzPts val="1400"/>
              <a:buNone/>
            </a:pPr>
            <a:r>
              <a:rPr lang="uk-UA" sz="1400">
                <a:solidFill>
                  <a:srgbClr val="FFFFFF"/>
                </a:solidFill>
              </a:rPr>
              <a:t>2. MD5 hash for </a:t>
            </a:r>
            <a:r>
              <a:rPr lang="uk-UA" sz="1400">
                <a:solidFill>
                  <a:srgbClr val="FFFFFF"/>
                </a:solidFill>
                <a:latin typeface="Consolas"/>
                <a:ea typeface="Consolas"/>
                <a:cs typeface="Consolas"/>
                <a:sym typeface="Consolas"/>
              </a:rPr>
              <a:t>fe546279a62683de8ca334b673420696 </a:t>
            </a:r>
            <a:r>
              <a:rPr lang="uk-UA" sz="1400">
                <a:solidFill>
                  <a:srgbClr val="FFFFFF"/>
                </a:solidFill>
                <a:latin typeface="Open Sans"/>
                <a:ea typeface="Open Sans"/>
                <a:cs typeface="Open Sans"/>
                <a:sym typeface="Open Sans"/>
              </a:rPr>
              <a:t>is: samsung – one more argue to make previous assumption more reasonable</a:t>
            </a:r>
            <a:endParaRPr sz="1400">
              <a:solidFill>
                <a:srgbClr val="FFFFFF"/>
              </a:solidFill>
              <a:latin typeface="Open Sans"/>
              <a:ea typeface="Open Sans"/>
              <a:cs typeface="Open Sans"/>
              <a:sym typeface="Open Sans"/>
            </a:endParaRPr>
          </a:p>
          <a:p>
            <a:pPr indent="0" lvl="0" marL="1905" rtl="0" algn="l">
              <a:lnSpc>
                <a:spcPct val="140000"/>
              </a:lnSpc>
              <a:spcBef>
                <a:spcPts val="1000"/>
              </a:spcBef>
              <a:spcAft>
                <a:spcPts val="0"/>
              </a:spcAft>
              <a:buClr>
                <a:srgbClr val="FFFFFF"/>
              </a:buClr>
              <a:buSzPts val="1400"/>
              <a:buNone/>
            </a:pPr>
            <a:r>
              <a:rPr lang="uk-UA" sz="1400">
                <a:solidFill>
                  <a:srgbClr val="FFFFFF"/>
                </a:solidFill>
              </a:rPr>
              <a:t>3. Input string is convering in some specific way (also involving g.java) to match with correct answer</a:t>
            </a:r>
            <a:endParaRPr/>
          </a:p>
          <a:p>
            <a:pPr indent="0" lvl="0" marL="1905" rtl="0" algn="l">
              <a:lnSpc>
                <a:spcPct val="140000"/>
              </a:lnSpc>
              <a:spcBef>
                <a:spcPts val="1000"/>
              </a:spcBef>
              <a:spcAft>
                <a:spcPts val="0"/>
              </a:spcAft>
              <a:buClr>
                <a:srgbClr val="FFFFFF"/>
              </a:buClr>
              <a:buSzPts val="1400"/>
              <a:buNone/>
            </a:pPr>
            <a:r>
              <a:rPr lang="uk-UA" sz="1400">
                <a:solidFill>
                  <a:srgbClr val="FFFFFF"/>
                </a:solidFill>
              </a:rPr>
              <a:t>Problem: input validation reversal was not made</a:t>
            </a:r>
            <a:endParaRPr sz="1400"/>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Open Sans"/>
              <a:ea typeface="Open Sans"/>
              <a:cs typeface="Open Sans"/>
              <a:sym typeface="Open Sans"/>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ts val="1700"/>
              <a:buNone/>
            </a:pPr>
            <a:r>
              <a:t/>
            </a:r>
            <a:endParaRPr sz="1700">
              <a:solidFill>
                <a:srgbClr val="FFFFFF"/>
              </a:solidFill>
              <a:latin typeface="Consolas"/>
              <a:ea typeface="Consolas"/>
              <a:cs typeface="Consolas"/>
              <a:sym typeface="Consolas"/>
            </a:endParaRPr>
          </a:p>
          <a:p>
            <a:pPr indent="0" lvl="0" marL="1905" rtl="0" algn="l">
              <a:lnSpc>
                <a:spcPct val="140000"/>
              </a:lnSpc>
              <a:spcBef>
                <a:spcPts val="1000"/>
              </a:spcBef>
              <a:spcAft>
                <a:spcPts val="0"/>
              </a:spcAft>
              <a:buClr>
                <a:schemeClr val="lt2"/>
              </a:buClr>
              <a:buSzPts val="1600"/>
              <a:buNone/>
            </a:pPr>
            <a:r>
              <a:t/>
            </a:r>
            <a:endParaRPr b="1" sz="1600">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266" name="Google Shape;266;p38"/>
          <p:cNvSpPr txBox="1"/>
          <p:nvPr/>
        </p:nvSpPr>
        <p:spPr>
          <a:xfrm>
            <a:off x="390525" y="1409700"/>
            <a:ext cx="4629150" cy="403187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Android 1</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100</a:t>
            </a:r>
            <a:endParaRPr/>
          </a:p>
          <a:p>
            <a:pPr indent="0" lvl="0" marL="0" marR="0" rtl="0" algn="ctr">
              <a:spcBef>
                <a:spcPts val="0"/>
              </a:spcBef>
              <a:spcAft>
                <a:spcPts val="0"/>
              </a:spcAft>
              <a:buNone/>
            </a:pPr>
            <a:r>
              <a:rPr b="1" lang="uk-UA" sz="1600">
                <a:solidFill>
                  <a:schemeClr val="lt1"/>
                </a:solidFill>
                <a:latin typeface="Open Sans"/>
                <a:ea typeface="Open Sans"/>
                <a:cs typeface="Open Sans"/>
                <a:sym typeface="Open Sans"/>
              </a:rPr>
              <a:t>Android</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You need to find solution for Task 1.</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rPr lang="uk-UA" sz="1600">
                <a:solidFill>
                  <a:schemeClr val="lt1"/>
                </a:solidFill>
                <a:latin typeface="Open Sans"/>
                <a:ea typeface="Open Sans"/>
                <a:cs typeface="Open Sans"/>
                <a:sym typeface="Open Sans"/>
              </a:rPr>
              <a:t>*.apk file attachment*</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pic>
        <p:nvPicPr>
          <p:cNvPr descr="Зображення, що містить текст&#10;&#10;Опис створено автоматично" id="267" name="Google Shape;267;p38"/>
          <p:cNvPicPr preferRelativeResize="0"/>
          <p:nvPr/>
        </p:nvPicPr>
        <p:blipFill rotWithShape="1">
          <a:blip r:embed="rId3">
            <a:alphaModFix/>
          </a:blip>
          <a:srcRect b="0" l="0" r="0" t="0"/>
          <a:stretch/>
        </p:blipFill>
        <p:spPr>
          <a:xfrm>
            <a:off x="5343525" y="2243190"/>
            <a:ext cx="6191250" cy="109527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1</a:t>
            </a:r>
            <a:endParaRPr/>
          </a:p>
        </p:txBody>
      </p:sp>
      <p:sp>
        <p:nvSpPr>
          <p:cNvPr id="100" name="Google Shape;100;p15"/>
          <p:cNvSpPr txBox="1"/>
          <p:nvPr>
            <p:ph idx="2" type="body"/>
          </p:nvPr>
        </p:nvSpPr>
        <p:spPr>
          <a:xfrm>
            <a:off x="5337810" y="1411350"/>
            <a:ext cx="6403086" cy="453860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Taking into account that besides digits, encrypted string also contains symbols a-f, most likely that it is a 16-Base number. Thus, hash-function output is a possibility</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Decrypting it with MD5 </a:t>
            </a:r>
            <a:r>
              <a:rPr lang="uk-UA" sz="1700">
                <a:solidFill>
                  <a:srgbClr val="FFFFFF"/>
                </a:solidFill>
              </a:rPr>
              <a:t>decrypter</a:t>
            </a:r>
            <a:r>
              <a:rPr lang="uk-UA" sz="1700">
                <a:solidFill>
                  <a:srgbClr val="FFFFFF"/>
                </a:solidFill>
              </a:rPr>
              <a:t> gives the following result: </a:t>
            </a:r>
            <a:r>
              <a:rPr b="1" lang="uk-UA" sz="1700">
                <a:solidFill>
                  <a:srgbClr val="FFFFFF"/>
                </a:solidFill>
              </a:rPr>
              <a:t>helloworld</a:t>
            </a:r>
            <a:endParaRPr b="1"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By inserting that result into the flag field, it becomes clear that this is the correct flag</a:t>
            </a:r>
            <a:endParaRPr sz="1700"/>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101" name="Google Shape;101;p15"/>
          <p:cNvSpPr txBox="1"/>
          <p:nvPr/>
        </p:nvSpPr>
        <p:spPr>
          <a:xfrm>
            <a:off x="390525" y="1409700"/>
            <a:ext cx="4552950" cy="193899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uk-UA" sz="1800" u="none" cap="none" strike="noStrike">
                <a:solidFill>
                  <a:schemeClr val="lt1"/>
                </a:solidFill>
                <a:latin typeface="Open Sans"/>
                <a:ea typeface="Open Sans"/>
                <a:cs typeface="Open Sans"/>
                <a:sym typeface="Open Sans"/>
              </a:rPr>
              <a:t>Basic Thing 1</a:t>
            </a:r>
            <a:endParaRPr/>
          </a:p>
          <a:p>
            <a:pPr indent="0" lvl="0" marL="0" marR="0" rtl="0" algn="ctr">
              <a:spcBef>
                <a:spcPts val="0"/>
              </a:spcBef>
              <a:spcAft>
                <a:spcPts val="0"/>
              </a:spcAft>
              <a:buNone/>
            </a:pPr>
            <a:r>
              <a:rPr b="0" i="0" lang="uk-UA" sz="1800" u="none" cap="none" strike="noStrike">
                <a:solidFill>
                  <a:schemeClr val="lt1"/>
                </a:solidFill>
                <a:latin typeface="Open Sans"/>
                <a:ea typeface="Open Sans"/>
                <a:cs typeface="Open Sans"/>
                <a:sym typeface="Open Sans"/>
              </a:rPr>
              <a:t>10</a:t>
            </a:r>
            <a:endParaRPr/>
          </a:p>
          <a:p>
            <a:pPr indent="0" lvl="0" marL="0" marR="0" rtl="0" algn="ctr">
              <a:spcBef>
                <a:spcPts val="0"/>
              </a:spcBef>
              <a:spcAft>
                <a:spcPts val="0"/>
              </a:spcAft>
              <a:buNone/>
            </a:pPr>
            <a:r>
              <a:rPr b="1" i="0" lang="uk-UA" sz="1600" u="none" cap="none" strike="noStrike">
                <a:solidFill>
                  <a:schemeClr val="lt1"/>
                </a:solidFill>
                <a:latin typeface="Open Sans"/>
                <a:ea typeface="Open Sans"/>
                <a:cs typeface="Open Sans"/>
                <a:sym typeface="Open Sans"/>
              </a:rPr>
              <a:t>Crypto</a:t>
            </a:r>
            <a:endParaRPr b="0" i="0" sz="1800" u="none" cap="none" strike="noStrike">
              <a:solidFill>
                <a:schemeClr val="lt1"/>
              </a:solidFill>
              <a:latin typeface="Open Sans"/>
              <a:ea typeface="Open Sans"/>
              <a:cs typeface="Open Sans"/>
              <a:sym typeface="Open Sans"/>
            </a:endParaRPr>
          </a:p>
          <a:p>
            <a:pPr indent="0" lvl="0" marL="0" marR="0" rtl="0" algn="l">
              <a:spcBef>
                <a:spcPts val="0"/>
              </a:spcBef>
              <a:spcAft>
                <a:spcPts val="0"/>
              </a:spcAft>
              <a:buNone/>
            </a:pPr>
            <a:r>
              <a:rPr b="0" i="0" lang="uk-UA" sz="1600" u="none" cap="none" strike="noStrike">
                <a:solidFill>
                  <a:schemeClr val="lt1"/>
                </a:solidFill>
                <a:latin typeface="Open Sans"/>
                <a:ea typeface="Open Sans"/>
                <a:cs typeface="Open Sans"/>
                <a:sym typeface="Open Sans"/>
              </a:rPr>
              <a:t>Looks familiar: fc5e038d38a57032085441e7fe7010b0</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2</a:t>
            </a:r>
            <a:endParaRPr/>
          </a:p>
        </p:txBody>
      </p:sp>
      <p:sp>
        <p:nvSpPr>
          <p:cNvPr id="107" name="Google Shape;107;p16"/>
          <p:cNvSpPr txBox="1"/>
          <p:nvPr>
            <p:ph idx="2" type="body"/>
          </p:nvPr>
        </p:nvSpPr>
        <p:spPr>
          <a:xfrm>
            <a:off x="5337810" y="1411350"/>
            <a:ext cx="6403086" cy="453860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Taking into account that encrypted string contains symbols a-z and A-Z, most likely that it is a 64-Base encoding</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Decoding it with 64-Base decoder gives the following result: </a:t>
            </a:r>
            <a:r>
              <a:rPr b="1" lang="uk-UA" sz="1700">
                <a:solidFill>
                  <a:srgbClr val="FFFFFF"/>
                </a:solidFill>
              </a:rPr>
              <a:t>th1s_one_was_pretty_easy</a:t>
            </a:r>
            <a:endParaRPr b="1"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By inserting that result into the flag field, it becomes clear that this is the correct flag</a:t>
            </a:r>
            <a:endParaRPr sz="1700"/>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108" name="Google Shape;108;p16"/>
          <p:cNvSpPr txBox="1"/>
          <p:nvPr/>
        </p:nvSpPr>
        <p:spPr>
          <a:xfrm>
            <a:off x="4819650" y="4876800"/>
            <a:ext cx="455295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
        <p:nvSpPr>
          <p:cNvPr id="109" name="Google Shape;109;p16"/>
          <p:cNvSpPr txBox="1"/>
          <p:nvPr/>
        </p:nvSpPr>
        <p:spPr>
          <a:xfrm>
            <a:off x="400050" y="1409700"/>
            <a:ext cx="4552950" cy="166199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Basic Thing 2</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20</a:t>
            </a:r>
            <a:endParaRPr/>
          </a:p>
          <a:p>
            <a:pPr indent="0" lvl="0" marL="0" marR="0" rtl="0" algn="ctr">
              <a:spcBef>
                <a:spcPts val="0"/>
              </a:spcBef>
              <a:spcAft>
                <a:spcPts val="0"/>
              </a:spcAft>
              <a:buNone/>
            </a:pPr>
            <a:r>
              <a:rPr b="1" lang="uk-UA" sz="1600">
                <a:solidFill>
                  <a:schemeClr val="lt1"/>
                </a:solidFill>
                <a:latin typeface="Open Sans"/>
                <a:ea typeface="Open Sans"/>
                <a:cs typeface="Open Sans"/>
                <a:sym typeface="Open Sans"/>
              </a:rPr>
              <a:t>Crypto</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Help me with this strange string: dGgxc19vbmVfd2FzX3ByZXR0eV9lYXN5</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rgbClr val="212529"/>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3</a:t>
            </a:r>
            <a:endParaRPr/>
          </a:p>
        </p:txBody>
      </p:sp>
      <p:sp>
        <p:nvSpPr>
          <p:cNvPr id="115" name="Google Shape;115;p17"/>
          <p:cNvSpPr txBox="1"/>
          <p:nvPr>
            <p:ph idx="2" type="body"/>
          </p:nvPr>
        </p:nvSpPr>
        <p:spPr>
          <a:xfrm>
            <a:off x="5337810" y="1411350"/>
            <a:ext cx="6403086" cy="4538600"/>
          </a:xfrm>
          <a:prstGeom prst="rect">
            <a:avLst/>
          </a:prstGeom>
          <a:noFill/>
          <a:ln>
            <a:noFill/>
          </a:ln>
        </p:spPr>
        <p:txBody>
          <a:bodyPr anchorCtr="0" anchor="t" bIns="0" lIns="0" spcFirstLastPara="1" rIns="91425" wrap="square" tIns="0">
            <a:normAutofit lnSpcReduction="10000"/>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Ignoring the percent symbols, everything else seems to be a hexadecimal numbers</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Interpreting this numbers as Unicode code points gives following result: NjE2ZTMwNzQ2ODY1NzI1Zjc0NjE3MzZi (1)</a:t>
            </a:r>
            <a:endParaRPr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3. Decoding it with 64-Base decoder gives the following result: 616e30746865725f7461736b                      (2)</a:t>
            </a:r>
            <a:endParaRPr b="1"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4. </a:t>
            </a:r>
            <a:r>
              <a:rPr lang="uk-UA" sz="1700">
                <a:solidFill>
                  <a:srgbClr val="FFFFFF"/>
                </a:solidFill>
              </a:rPr>
              <a:t>Lets</a:t>
            </a:r>
            <a:r>
              <a:rPr lang="uk-UA" sz="1700">
                <a:solidFill>
                  <a:srgbClr val="FFFFFF"/>
                </a:solidFill>
              </a:rPr>
              <a:t> divide (2) into two-digits hexadecimal numbers</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5. Interpreting this numbers again as Unicode code points gives following result: </a:t>
            </a:r>
            <a:r>
              <a:rPr lang="uk-UA" sz="1700"/>
              <a:t>an0ther_task</a:t>
            </a:r>
            <a:endParaRPr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 By inserting that result into the flag field, it becomes clear that this is the correct flag</a:t>
            </a:r>
            <a:endParaRPr sz="1700"/>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116" name="Google Shape;116;p17"/>
          <p:cNvSpPr txBox="1"/>
          <p:nvPr/>
        </p:nvSpPr>
        <p:spPr>
          <a:xfrm>
            <a:off x="4819650" y="4876800"/>
            <a:ext cx="455295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
        <p:nvSpPr>
          <p:cNvPr id="117" name="Google Shape;117;p17"/>
          <p:cNvSpPr txBox="1"/>
          <p:nvPr/>
        </p:nvSpPr>
        <p:spPr>
          <a:xfrm>
            <a:off x="400050" y="1409700"/>
            <a:ext cx="4552950" cy="2893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600">
                <a:solidFill>
                  <a:schemeClr val="lt1"/>
                </a:solidFill>
                <a:latin typeface="Open Sans"/>
                <a:ea typeface="Open Sans"/>
                <a:cs typeface="Open Sans"/>
                <a:sym typeface="Open Sans"/>
              </a:rPr>
              <a:t>Advanced Thing 1</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rPr lang="uk-UA" sz="1600">
                <a:solidFill>
                  <a:schemeClr val="lt1"/>
                </a:solidFill>
                <a:latin typeface="Open Sans"/>
                <a:ea typeface="Open Sans"/>
                <a:cs typeface="Open Sans"/>
                <a:sym typeface="Open Sans"/>
              </a:rPr>
              <a:t>40</a:t>
            </a:r>
            <a:endParaRPr/>
          </a:p>
          <a:p>
            <a:pPr indent="0" lvl="0" marL="0" marR="0" rtl="0" algn="ctr">
              <a:spcBef>
                <a:spcPts val="0"/>
              </a:spcBef>
              <a:spcAft>
                <a:spcPts val="0"/>
              </a:spcAft>
              <a:buNone/>
            </a:pPr>
            <a:r>
              <a:rPr b="1" lang="uk-UA" sz="1600">
                <a:solidFill>
                  <a:schemeClr val="lt1"/>
                </a:solidFill>
                <a:latin typeface="Open Sans"/>
                <a:ea typeface="Open Sans"/>
                <a:cs typeface="Open Sans"/>
                <a:sym typeface="Open Sans"/>
              </a:rPr>
              <a:t>Crypto</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This looks even more strange than previous one: %4e%6a%45%32%5a%54%4d%77%4e%7a%51%32%4f%44%59%31%4e%7a%49%31%5a%6a%63%30%4e%6a%45%33%4d%7a%5a%69</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rgbClr val="212529"/>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4</a:t>
            </a:r>
            <a:endParaRPr/>
          </a:p>
        </p:txBody>
      </p:sp>
      <p:sp>
        <p:nvSpPr>
          <p:cNvPr id="123" name="Google Shape;123;p18"/>
          <p:cNvSpPr txBox="1"/>
          <p:nvPr>
            <p:ph idx="2" type="body"/>
          </p:nvPr>
        </p:nvSpPr>
        <p:spPr>
          <a:xfrm>
            <a:off x="5337810" y="1411350"/>
            <a:ext cx="6403086" cy="453860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Decoding this string as 64-Base encoded gives almost the same string. Several symbols at the end becomes different</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Decoding recursively several times that string as 64-Base encoded gives the result: </a:t>
            </a:r>
            <a:r>
              <a:rPr b="1" lang="uk-UA" sz="1700">
                <a:solidFill>
                  <a:srgbClr val="FFFFFF"/>
                </a:solidFill>
              </a:rPr>
              <a:t>str4ng3</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 By inserting that result into the flag field, it becomes clear that this is the correct flag</a:t>
            </a:r>
            <a:endParaRPr sz="1700"/>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rgbClr val="FFFFFF"/>
              </a:buClr>
              <a:buSzPts val="1200"/>
              <a:buNone/>
            </a:pPr>
            <a:r>
              <a:rPr lang="uk-UA" sz="1200">
                <a:solidFill>
                  <a:srgbClr val="FFFFFF"/>
                </a:solidFill>
              </a:rPr>
              <a:t>P.S. Decoded in the name of Douglas Adams</a:t>
            </a:r>
            <a:r>
              <a:rPr lang="uk-UA">
                <a:solidFill>
                  <a:srgbClr val="FFFFFF"/>
                </a:solidFill>
              </a:rPr>
              <a:t> </a:t>
            </a:r>
            <a:endParaRPr>
              <a:solidFill>
                <a:srgbClr val="FFFFFF"/>
              </a:solidFill>
            </a:endParaRPr>
          </a:p>
        </p:txBody>
      </p:sp>
      <p:sp>
        <p:nvSpPr>
          <p:cNvPr id="124" name="Google Shape;124;p18"/>
          <p:cNvSpPr txBox="1"/>
          <p:nvPr/>
        </p:nvSpPr>
        <p:spPr>
          <a:xfrm>
            <a:off x="1247775" y="5572125"/>
            <a:ext cx="240030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
        <p:nvSpPr>
          <p:cNvPr id="125" name="Google Shape;125;p18"/>
          <p:cNvSpPr txBox="1"/>
          <p:nvPr/>
        </p:nvSpPr>
        <p:spPr>
          <a:xfrm>
            <a:off x="400050" y="1409700"/>
            <a:ext cx="4552950" cy="39703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Strange Thing 2</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42</a:t>
            </a:r>
            <a:endParaRPr/>
          </a:p>
          <a:p>
            <a:pPr indent="0" lvl="0" marL="0" marR="0" rtl="0" algn="ctr">
              <a:spcBef>
                <a:spcPts val="0"/>
              </a:spcBef>
              <a:spcAft>
                <a:spcPts val="0"/>
              </a:spcAft>
              <a:buNone/>
            </a:pPr>
            <a:r>
              <a:rPr b="1" lang="uk-UA" sz="1600">
                <a:solidFill>
                  <a:schemeClr val="lt1"/>
                </a:solidFill>
                <a:latin typeface="Open Sans"/>
                <a:ea typeface="Open Sans"/>
                <a:cs typeface="Open Sans"/>
                <a:sym typeface="Open Sans"/>
              </a:rPr>
              <a:t>Crypto</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Big strange string here: Vm0wd2QyUXlVWGxWV0d4V1YwZDRWMVl3WkRSV01WbDNXa1JTVjAxV2JETlhhMUpUVmpBeFYySkVUbGhoTVVwVVZtcEJlRll5U2tWVQpiR2hvVFZWd1ZWWnRjRUpsUmxsNVUydFdWUXBpUjJodlZGWldkMVpXV25SalJVcHNVbXhzTlZVeWRGZFdVWEJwVWpKb2RsWkd...</a:t>
            </a: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rgbClr val="212529"/>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5</a:t>
            </a:r>
            <a:endParaRPr/>
          </a:p>
        </p:txBody>
      </p:sp>
      <p:sp>
        <p:nvSpPr>
          <p:cNvPr id="131" name="Google Shape;131;p19"/>
          <p:cNvSpPr txBox="1"/>
          <p:nvPr>
            <p:ph idx="2" type="body"/>
          </p:nvPr>
        </p:nvSpPr>
        <p:spPr>
          <a:xfrm>
            <a:off x="5066925" y="1411350"/>
            <a:ext cx="6674100" cy="5107200"/>
          </a:xfrm>
          <a:prstGeom prst="rect">
            <a:avLst/>
          </a:prstGeom>
          <a:noFill/>
          <a:ln>
            <a:noFill/>
          </a:ln>
        </p:spPr>
        <p:txBody>
          <a:bodyPr anchorCtr="0" anchor="t" bIns="0" lIns="0" spcFirstLastPara="1" rIns="91425" wrap="square" tIns="0">
            <a:normAutofit lnSpcReduction="20000"/>
          </a:bodyPr>
          <a:lstStyle/>
          <a:p>
            <a:pPr indent="0" lvl="0" marL="1905" rtl="0" algn="l">
              <a:lnSpc>
                <a:spcPct val="140000"/>
              </a:lnSpc>
              <a:spcBef>
                <a:spcPts val="0"/>
              </a:spcBef>
              <a:spcAft>
                <a:spcPts val="0"/>
              </a:spcAft>
              <a:buClr>
                <a:srgbClr val="FFFFFF"/>
              </a:buClr>
              <a:buSzPts val="1700"/>
              <a:buNone/>
            </a:pPr>
            <a:r>
              <a:rPr lang="uk-UA" sz="1791">
                <a:solidFill>
                  <a:srgbClr val="FFFFFF"/>
                </a:solidFill>
              </a:rPr>
              <a:t>1. Ignoring the ":" symbols, everything else seems to be a decimal numbers</a:t>
            </a:r>
            <a:endParaRPr sz="1891"/>
          </a:p>
          <a:p>
            <a:pPr indent="0" lvl="0" marL="1905" rtl="0" algn="l">
              <a:lnSpc>
                <a:spcPct val="140000"/>
              </a:lnSpc>
              <a:spcBef>
                <a:spcPts val="1000"/>
              </a:spcBef>
              <a:spcAft>
                <a:spcPts val="0"/>
              </a:spcAft>
              <a:buClr>
                <a:srgbClr val="FFFFFF"/>
              </a:buClr>
              <a:buSzPts val="1700"/>
              <a:buNone/>
            </a:pPr>
            <a:r>
              <a:rPr lang="uk-UA" sz="1791">
                <a:solidFill>
                  <a:srgbClr val="FFFFFF"/>
                </a:solidFill>
              </a:rPr>
              <a:t>2. Interpreting this numbers as Unicode code points gives following result: </a:t>
            </a:r>
            <a:r>
              <a:rPr lang="uk-UA" sz="1791"/>
              <a:t>PGS_SYNT{RirEl_YrggrE_U@F_0Ja_AhzO3E}</a:t>
            </a:r>
            <a:endParaRPr b="1" sz="1791">
              <a:solidFill>
                <a:srgbClr val="FFFFFF"/>
              </a:solidFill>
            </a:endParaRPr>
          </a:p>
          <a:p>
            <a:pPr indent="0" lvl="0" marL="1905" rtl="0" algn="l">
              <a:lnSpc>
                <a:spcPct val="140000"/>
              </a:lnSpc>
              <a:spcBef>
                <a:spcPts val="1000"/>
              </a:spcBef>
              <a:spcAft>
                <a:spcPts val="0"/>
              </a:spcAft>
              <a:buClr>
                <a:srgbClr val="FFFFFF"/>
              </a:buClr>
              <a:buSzPts val="1700"/>
              <a:buNone/>
            </a:pPr>
            <a:r>
              <a:rPr lang="uk-UA" sz="1791">
                <a:solidFill>
                  <a:srgbClr val="FFFFFF"/>
                </a:solidFill>
              </a:rPr>
              <a:t>3. Analysing that string gives insight that this is a basic substitution cipher</a:t>
            </a:r>
            <a:endParaRPr sz="1891"/>
          </a:p>
          <a:p>
            <a:pPr indent="0" lvl="0" marL="1905" rtl="0" algn="l">
              <a:lnSpc>
                <a:spcPct val="140000"/>
              </a:lnSpc>
              <a:spcBef>
                <a:spcPts val="1000"/>
              </a:spcBef>
              <a:spcAft>
                <a:spcPts val="0"/>
              </a:spcAft>
              <a:buClr>
                <a:srgbClr val="FFFFFF"/>
              </a:buClr>
              <a:buSzPts val="1800"/>
              <a:buNone/>
            </a:pPr>
            <a:r>
              <a:rPr lang="uk-UA" sz="1891">
                <a:solidFill>
                  <a:srgbClr val="FFFFFF"/>
                </a:solidFill>
              </a:rPr>
              <a:t>4. Using of ROT13 decoder gives following result: </a:t>
            </a:r>
            <a:r>
              <a:rPr b="1" lang="uk-UA" sz="1891">
                <a:solidFill>
                  <a:srgbClr val="FFFFFF"/>
                </a:solidFill>
              </a:rPr>
              <a:t>CTF_FLAG{EveRy_LetteR_H@S_0Wn_NumB3R}</a:t>
            </a:r>
            <a:endParaRPr sz="1891"/>
          </a:p>
          <a:p>
            <a:pPr indent="0" lvl="0" marL="1905" rtl="0" algn="l">
              <a:lnSpc>
                <a:spcPct val="140000"/>
              </a:lnSpc>
              <a:spcBef>
                <a:spcPts val="1000"/>
              </a:spcBef>
              <a:spcAft>
                <a:spcPts val="0"/>
              </a:spcAft>
              <a:buClr>
                <a:srgbClr val="FFFFFF"/>
              </a:buClr>
              <a:buSzPts val="1700"/>
              <a:buNone/>
            </a:pPr>
            <a:r>
              <a:rPr lang="uk-UA" sz="1791">
                <a:solidFill>
                  <a:srgbClr val="FFFFFF"/>
                </a:solidFill>
              </a:rPr>
              <a:t>By inserting that result into the flag field, it becomes clear that this is the correct flag with input </a:t>
            </a:r>
            <a:r>
              <a:rPr lang="uk-UA" sz="1791">
                <a:solidFill>
                  <a:srgbClr val="FFFFFF"/>
                </a:solidFill>
              </a:rPr>
              <a:t>formatting</a:t>
            </a:r>
            <a:endParaRPr sz="1791"/>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132" name="Google Shape;132;p19"/>
          <p:cNvSpPr txBox="1"/>
          <p:nvPr/>
        </p:nvSpPr>
        <p:spPr>
          <a:xfrm>
            <a:off x="400050" y="1409700"/>
            <a:ext cx="4552950" cy="307776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Basic Thing 3 (Numbers)</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60</a:t>
            </a:r>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What is this? Just numbers? Try to read hidden message.</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800">
                <a:solidFill>
                  <a:schemeClr val="lt1"/>
                </a:solidFill>
                <a:latin typeface="Consolas"/>
                <a:ea typeface="Consolas"/>
                <a:cs typeface="Consolas"/>
                <a:sym typeface="Consolas"/>
              </a:rPr>
              <a:t>80:71:83:95:83:89:78:84:123:82:105:114:69:108:95:89:114:103:103:114:69:95:85:64:70:95:48:74:97:95:65:104:122:79:51:69:125</a:t>
            </a:r>
            <a:endParaRPr sz="18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rgbClr val="212529"/>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448056" y="2236650"/>
            <a:ext cx="11311128" cy="1473327"/>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Clr>
                <a:schemeClr val="lt2"/>
              </a:buClr>
              <a:buSzPts val="5400"/>
              <a:buFont typeface="Calibri"/>
              <a:buNone/>
            </a:pPr>
            <a:r>
              <a:rPr lang="uk-UA" sz="5400">
                <a:latin typeface="Calibri"/>
                <a:ea typeface="Calibri"/>
                <a:cs typeface="Calibri"/>
                <a:sym typeface="Calibri"/>
              </a:rPr>
              <a:t>Crypto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448056" y="388800"/>
            <a:ext cx="11292459" cy="67447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2"/>
              </a:buClr>
              <a:buSzPts val="2800"/>
              <a:buFont typeface="Calibri"/>
              <a:buNone/>
            </a:pPr>
            <a:r>
              <a:rPr i="0" lang="uk-UA">
                <a:latin typeface="Calibri"/>
                <a:ea typeface="Calibri"/>
                <a:cs typeface="Calibri"/>
                <a:sym typeface="Calibri"/>
              </a:rPr>
              <a:t>Task 1</a:t>
            </a:r>
            <a:endParaRPr/>
          </a:p>
        </p:txBody>
      </p:sp>
      <p:sp>
        <p:nvSpPr>
          <p:cNvPr id="143" name="Google Shape;143;p21"/>
          <p:cNvSpPr txBox="1"/>
          <p:nvPr>
            <p:ph idx="2" type="body"/>
          </p:nvPr>
        </p:nvSpPr>
        <p:spPr>
          <a:xfrm>
            <a:off x="5318760" y="1411350"/>
            <a:ext cx="6422136" cy="4538600"/>
          </a:xfrm>
          <a:prstGeom prst="rect">
            <a:avLst/>
          </a:prstGeom>
          <a:noFill/>
          <a:ln>
            <a:noFill/>
          </a:ln>
        </p:spPr>
        <p:txBody>
          <a:bodyPr anchorCtr="0" anchor="t" bIns="0" lIns="0" spcFirstLastPara="1" rIns="91425" wrap="square" tIns="0">
            <a:normAutofit/>
          </a:bodyPr>
          <a:lstStyle/>
          <a:p>
            <a:pPr indent="0" lvl="0" marL="1905" rtl="0" algn="l">
              <a:lnSpc>
                <a:spcPct val="140000"/>
              </a:lnSpc>
              <a:spcBef>
                <a:spcPts val="0"/>
              </a:spcBef>
              <a:spcAft>
                <a:spcPts val="0"/>
              </a:spcAft>
              <a:buClr>
                <a:srgbClr val="FFFFFF"/>
              </a:buClr>
              <a:buSzPts val="1700"/>
              <a:buNone/>
            </a:pPr>
            <a:r>
              <a:rPr lang="uk-UA" sz="1700">
                <a:solidFill>
                  <a:srgbClr val="FFFFFF"/>
                </a:solidFill>
              </a:rPr>
              <a:t>1. Task title has a tip: XOR or NXOR operation is used. </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2. Taking into account that HEN is not a binary sequence, this is NXOR decryption</a:t>
            </a:r>
            <a:endParaRPr b="1"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3. Using of NXOR decryptor with instruction </a:t>
            </a:r>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"NXOR (HEN, EGG)" </a:t>
            </a:r>
            <a:endParaRPr>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gives the result: CTF_FLAG{C0nGr@tuL@t10N!}</a:t>
            </a:r>
            <a:endParaRPr>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4. Adding "S" between "N" and "!" gives: </a:t>
            </a:r>
            <a:r>
              <a:rPr b="1" lang="uk-UA" sz="1700">
                <a:solidFill>
                  <a:srgbClr val="FFFFFF"/>
                </a:solidFill>
              </a:rPr>
              <a:t>CTF_FLAG{C0nGr@tuL@t10NS!}</a:t>
            </a:r>
            <a:endParaRPr b="1" sz="1700">
              <a:solidFill>
                <a:srgbClr val="FFFFFF"/>
              </a:solidFill>
            </a:endParaRPr>
          </a:p>
          <a:p>
            <a:pPr indent="0" lvl="0" marL="1905" rtl="0" algn="l">
              <a:lnSpc>
                <a:spcPct val="140000"/>
              </a:lnSpc>
              <a:spcBef>
                <a:spcPts val="1000"/>
              </a:spcBef>
              <a:spcAft>
                <a:spcPts val="0"/>
              </a:spcAft>
              <a:buClr>
                <a:srgbClr val="FFFFFF"/>
              </a:buClr>
              <a:buSzPts val="1700"/>
              <a:buNone/>
            </a:pPr>
            <a:r>
              <a:rPr lang="uk-UA" sz="1700">
                <a:solidFill>
                  <a:srgbClr val="FFFFFF"/>
                </a:solidFill>
              </a:rPr>
              <a:t>By inserting that result into the flag field, it becomes clear that this is the correct flag with input formatting</a:t>
            </a:r>
            <a:endParaRPr sz="1700"/>
          </a:p>
          <a:p>
            <a:pPr indent="0" lvl="0" marL="1905" rtl="0" algn="l">
              <a:lnSpc>
                <a:spcPct val="140000"/>
              </a:lnSpc>
              <a:spcBef>
                <a:spcPts val="1000"/>
              </a:spcBef>
              <a:spcAft>
                <a:spcPts val="0"/>
              </a:spcAft>
              <a:buClr>
                <a:schemeClr val="lt2"/>
              </a:buClr>
              <a:buSzPts val="1800"/>
              <a:buNone/>
            </a:pPr>
            <a:r>
              <a:t/>
            </a:r>
            <a:endParaRPr>
              <a:solidFill>
                <a:srgbClr val="FFFFFF"/>
              </a:solidFill>
            </a:endParaRPr>
          </a:p>
          <a:p>
            <a:pPr indent="0" lvl="0" marL="1905" rtl="0" algn="l">
              <a:lnSpc>
                <a:spcPct val="140000"/>
              </a:lnSpc>
              <a:spcBef>
                <a:spcPts val="1000"/>
              </a:spcBef>
              <a:spcAft>
                <a:spcPts val="0"/>
              </a:spcAft>
              <a:buClr>
                <a:schemeClr val="lt2"/>
              </a:buClr>
              <a:buSzPts val="1800"/>
              <a:buNone/>
            </a:pPr>
            <a:r>
              <a:t/>
            </a:r>
            <a:endParaRPr>
              <a:solidFill>
                <a:srgbClr val="FFFFFF"/>
              </a:solidFill>
            </a:endParaRPr>
          </a:p>
        </p:txBody>
      </p:sp>
      <p:sp>
        <p:nvSpPr>
          <p:cNvPr id="144" name="Google Shape;144;p21"/>
          <p:cNvSpPr txBox="1"/>
          <p:nvPr/>
        </p:nvSpPr>
        <p:spPr>
          <a:xfrm>
            <a:off x="390525" y="1409700"/>
            <a:ext cx="4552950" cy="249299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Basic Crypto 4 (Hen ^ EGG)</a:t>
            </a:r>
            <a:endParaRPr/>
          </a:p>
          <a:p>
            <a:pPr indent="0" lvl="0" marL="0" marR="0" rtl="0" algn="ctr">
              <a:spcBef>
                <a:spcPts val="0"/>
              </a:spcBef>
              <a:spcAft>
                <a:spcPts val="0"/>
              </a:spcAft>
              <a:buNone/>
            </a:pPr>
            <a:r>
              <a:rPr lang="uk-UA" sz="1800">
                <a:solidFill>
                  <a:schemeClr val="lt1"/>
                </a:solidFill>
                <a:latin typeface="Open Sans"/>
                <a:ea typeface="Open Sans"/>
                <a:cs typeface="Open Sans"/>
                <a:sym typeface="Open Sans"/>
              </a:rPr>
              <a:t>35</a:t>
            </a:r>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HEN = L[IPICNHtL?aH}O{zCO{&gt;?A.r</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rPr lang="uk-UA" sz="1600">
                <a:solidFill>
                  <a:schemeClr val="lt1"/>
                </a:solidFill>
                <a:latin typeface="Open Sans"/>
                <a:ea typeface="Open Sans"/>
                <a:cs typeface="Open Sans"/>
                <a:sym typeface="Open Sans"/>
              </a:rPr>
              <a:t>EGG = 0f</a:t>
            </a:r>
            <a:endParaRPr sz="16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sz="1600">
              <a:solidFill>
                <a:schemeClr val="lt1"/>
              </a:solidFill>
              <a:latin typeface="Open Sans"/>
              <a:ea typeface="Open Sans"/>
              <a:cs typeface="Open Sans"/>
              <a:sym typeface="Open Sans"/>
            </a:endParaRPr>
          </a:p>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a:p>
            <a:pPr indent="0" lvl="0" marL="0" marR="0" rtl="0" algn="l">
              <a:spcBef>
                <a:spcPts val="0"/>
              </a:spcBef>
              <a:spcAft>
                <a:spcPts val="0"/>
              </a:spcAft>
              <a:buNone/>
            </a:pPr>
            <a:br>
              <a:rPr lang="uk-UA" sz="1800">
                <a:solidFill>
                  <a:schemeClr val="lt1"/>
                </a:solidFill>
                <a:latin typeface="Open Sans"/>
                <a:ea typeface="Open Sans"/>
                <a:cs typeface="Open Sans"/>
                <a:sym typeface="Open Sans"/>
              </a:rPr>
            </a:br>
            <a:endParaRPr sz="1800">
              <a:solidFill>
                <a:schemeClr val="lt1"/>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inLineVTI">
  <a:themeElements>
    <a:clrScheme name="ThinLines Color Scheme">
      <a:dk1>
        <a:srgbClr val="000000"/>
      </a:dk1>
      <a:lt1>
        <a:srgbClr val="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